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4" r:id="rId1"/>
  </p:sldMasterIdLst>
  <p:notesMasterIdLst>
    <p:notesMasterId r:id="rId23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</p:sldIdLst>
  <p:sldSz cx="9144000" cy="5143500" type="screen16x9"/>
  <p:notesSz cx="6858000" cy="9144000"/>
  <p:defaultTextStyle>
    <a:defPPr marR="0" algn="l" rtl="0">
      <a:lnSpc>
        <a:spcPct val="100000"/>
      </a:lnSpc>
      <a:spcBef>
        <a:spcPts val="0"/>
      </a:spcBef>
      <a:spcAft>
        <a:spcPts val="0"/>
      </a:spcAft>
    </a:defPPr>
    <a:lvl1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1pPr>
    <a:lvl2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2pPr>
    <a:lvl3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3pPr>
    <a:lvl4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4pPr>
    <a:lvl5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5pPr>
    <a:lvl6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6pPr>
    <a:lvl7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7pPr>
    <a:lvl8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8pPr>
    <a:lvl9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90651C3A-4460-11DB-9652-00E08161165F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85" d="100"/>
          <a:sy n="85" d="100"/>
        </p:scale>
        <p:origin x="-72" y="-18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" name="Shape 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>
              <a:defRPr sz="1100"/>
            </a:lvl1pPr>
            <a:lvl2pPr>
              <a:defRPr sz="1100"/>
            </a:lvl2pPr>
            <a:lvl3pPr>
              <a:defRPr sz="1100"/>
            </a:lvl3pPr>
            <a:lvl4pPr>
              <a:defRPr sz="1100"/>
            </a:lvl4pPr>
            <a:lvl5pPr>
              <a:defRPr sz="1100"/>
            </a:lvl5pPr>
            <a:lvl6pPr>
              <a:defRPr sz="1100"/>
            </a:lvl6pPr>
            <a:lvl7pPr>
              <a:defRPr sz="1100"/>
            </a:lvl7pPr>
            <a:lvl8pPr>
              <a:defRPr sz="1100"/>
            </a:lvl8pPr>
            <a:lvl9pPr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764859888"/>
      </p:ext>
    </p:extLst>
  </p:cSld>
  <p:clrMap bg1="lt1" tx1="dk1" bg2="dk2" tx2="lt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Shape 31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2" name="Shape 3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Shape 93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4" name="Shape 9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Shape 100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1" name="Shape 10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Shape 106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7" name="Shape 10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Shape 113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4" name="Shape 11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Shape 120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1" name="Shape 12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Shape 127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8" name="Shape 12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Shape 133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4" name="Shape 13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Shape 140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1" name="Shape 14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Shape 148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9" name="Shape 14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Shape 156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7" name="Shape 15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Shape 39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0" name="Shape 4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Shape 164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5" name="Shape 16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Shape 173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4" name="Shape 17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Shape 46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7" name="Shape 4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Shape 53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4" name="Shape 5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Shape 60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1" name="Shape 6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Shape 67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8" name="Shape 6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Shape 74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5" name="Shape 7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Shape 80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Shape 87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8" name="Shape 8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Shape 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hape 8"/>
          <p:cNvSpPr/>
          <p:nvPr/>
        </p:nvSpPr>
        <p:spPr>
          <a:xfrm rot="10800000" flipH="1">
            <a:off x="0" y="3093234"/>
            <a:ext cx="8458200" cy="712499"/>
          </a:xfrm>
          <a:prstGeom prst="rect">
            <a:avLst/>
          </a:prstGeom>
          <a:solidFill>
            <a:srgbClr val="274E13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endParaRPr/>
          </a:p>
        </p:txBody>
      </p:sp>
      <p:sp>
        <p:nvSpPr>
          <p:cNvPr id="9" name="Shape 9"/>
          <p:cNvSpPr txBox="1">
            <a:spLocks noGrp="1"/>
          </p:cNvSpPr>
          <p:nvPr>
            <p:ph type="ctrTitle"/>
          </p:nvPr>
        </p:nvSpPr>
        <p:spPr>
          <a:xfrm>
            <a:off x="685800" y="1300757"/>
            <a:ext cx="7772400" cy="1684199"/>
          </a:xfrm>
          <a:prstGeom prst="rect">
            <a:avLst/>
          </a:prstGeom>
        </p:spPr>
        <p:txBody>
          <a:bodyPr lIns="91425" tIns="91425" rIns="91425" bIns="91425" anchor="b" anchorCtr="0"/>
          <a:lstStyle>
            <a:lvl1pPr indent="457200">
              <a:buClr>
                <a:schemeClr val="dk2"/>
              </a:buClr>
              <a:buSzPct val="100000"/>
              <a:defRPr sz="7200">
                <a:solidFill>
                  <a:schemeClr val="dk2"/>
                </a:solidFill>
              </a:defRPr>
            </a:lvl1pPr>
            <a:lvl2pPr indent="457200">
              <a:buClr>
                <a:schemeClr val="dk2"/>
              </a:buClr>
              <a:buSzPct val="100000"/>
              <a:defRPr sz="7200">
                <a:solidFill>
                  <a:schemeClr val="dk2"/>
                </a:solidFill>
              </a:defRPr>
            </a:lvl2pPr>
            <a:lvl3pPr indent="457200">
              <a:buClr>
                <a:schemeClr val="dk2"/>
              </a:buClr>
              <a:buSzPct val="100000"/>
              <a:defRPr sz="7200">
                <a:solidFill>
                  <a:schemeClr val="dk2"/>
                </a:solidFill>
              </a:defRPr>
            </a:lvl3pPr>
            <a:lvl4pPr indent="457200">
              <a:buClr>
                <a:schemeClr val="dk2"/>
              </a:buClr>
              <a:buSzPct val="100000"/>
              <a:defRPr sz="7200">
                <a:solidFill>
                  <a:schemeClr val="dk2"/>
                </a:solidFill>
              </a:defRPr>
            </a:lvl4pPr>
            <a:lvl5pPr indent="457200">
              <a:buClr>
                <a:schemeClr val="dk2"/>
              </a:buClr>
              <a:buSzPct val="100000"/>
              <a:defRPr sz="7200">
                <a:solidFill>
                  <a:schemeClr val="dk2"/>
                </a:solidFill>
              </a:defRPr>
            </a:lvl5pPr>
            <a:lvl6pPr indent="457200">
              <a:buClr>
                <a:schemeClr val="dk2"/>
              </a:buClr>
              <a:buSzPct val="100000"/>
              <a:defRPr sz="7200">
                <a:solidFill>
                  <a:schemeClr val="dk2"/>
                </a:solidFill>
              </a:defRPr>
            </a:lvl6pPr>
            <a:lvl7pPr indent="457200">
              <a:buClr>
                <a:schemeClr val="dk2"/>
              </a:buClr>
              <a:buSzPct val="100000"/>
              <a:defRPr sz="7200">
                <a:solidFill>
                  <a:schemeClr val="dk2"/>
                </a:solidFill>
              </a:defRPr>
            </a:lvl7pPr>
            <a:lvl8pPr indent="457200">
              <a:buClr>
                <a:schemeClr val="dk2"/>
              </a:buClr>
              <a:buSzPct val="100000"/>
              <a:defRPr sz="7200">
                <a:solidFill>
                  <a:schemeClr val="dk2"/>
                </a:solidFill>
              </a:defRPr>
            </a:lvl8pPr>
            <a:lvl9pPr indent="457200">
              <a:buClr>
                <a:schemeClr val="dk2"/>
              </a:buClr>
              <a:buSzPct val="100000"/>
              <a:defRPr sz="720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10" name="Shape 10"/>
          <p:cNvSpPr txBox="1">
            <a:spLocks noGrp="1"/>
          </p:cNvSpPr>
          <p:nvPr>
            <p:ph type="subTitle" idx="1"/>
          </p:nvPr>
        </p:nvSpPr>
        <p:spPr>
          <a:xfrm>
            <a:off x="685800" y="3093357"/>
            <a:ext cx="7772400" cy="712499"/>
          </a:xfrm>
          <a:prstGeom prst="rect">
            <a:avLst/>
          </a:prstGeom>
          <a:solidFill>
            <a:srgbClr val="274E13"/>
          </a:solidFill>
        </p:spPr>
        <p:txBody>
          <a:bodyPr lIns="91425" tIns="91425" rIns="91425" bIns="91425" anchor="ctr" anchorCtr="0"/>
          <a:lstStyle>
            <a:lvl1pPr marL="0">
              <a:spcBef>
                <a:spcPts val="0"/>
              </a:spcBef>
              <a:buClr>
                <a:schemeClr val="lt2"/>
              </a:buClr>
              <a:buNone/>
              <a:defRPr b="1">
                <a:solidFill>
                  <a:schemeClr val="lt2"/>
                </a:solidFill>
              </a:defRPr>
            </a:lvl1pPr>
            <a:lvl2pPr marL="0" indent="190500">
              <a:spcBef>
                <a:spcPts val="0"/>
              </a:spcBef>
              <a:buClr>
                <a:schemeClr val="lt2"/>
              </a:buClr>
              <a:buSzPct val="100000"/>
              <a:buNone/>
              <a:defRPr sz="3000" b="1">
                <a:solidFill>
                  <a:schemeClr val="lt2"/>
                </a:solidFill>
              </a:defRPr>
            </a:lvl2pPr>
            <a:lvl3pPr marL="0" indent="190500">
              <a:spcBef>
                <a:spcPts val="0"/>
              </a:spcBef>
              <a:buClr>
                <a:schemeClr val="lt2"/>
              </a:buClr>
              <a:buSzPct val="100000"/>
              <a:buNone/>
              <a:defRPr sz="3000" b="1">
                <a:solidFill>
                  <a:schemeClr val="lt2"/>
                </a:solidFill>
              </a:defRPr>
            </a:lvl3pPr>
            <a:lvl4pPr marL="0" indent="190500">
              <a:spcBef>
                <a:spcPts val="0"/>
              </a:spcBef>
              <a:buClr>
                <a:schemeClr val="lt2"/>
              </a:buClr>
              <a:buSzPct val="100000"/>
              <a:buNone/>
              <a:defRPr sz="3000" b="1">
                <a:solidFill>
                  <a:schemeClr val="lt2"/>
                </a:solidFill>
              </a:defRPr>
            </a:lvl4pPr>
            <a:lvl5pPr marL="0" indent="190500">
              <a:spcBef>
                <a:spcPts val="0"/>
              </a:spcBef>
              <a:buClr>
                <a:schemeClr val="lt2"/>
              </a:buClr>
              <a:buSzPct val="100000"/>
              <a:buNone/>
              <a:defRPr sz="3000" b="1">
                <a:solidFill>
                  <a:schemeClr val="lt2"/>
                </a:solidFill>
              </a:defRPr>
            </a:lvl5pPr>
            <a:lvl6pPr marL="0" indent="190500">
              <a:spcBef>
                <a:spcPts val="0"/>
              </a:spcBef>
              <a:buClr>
                <a:schemeClr val="lt2"/>
              </a:buClr>
              <a:buSzPct val="100000"/>
              <a:buNone/>
              <a:defRPr sz="3000" b="1">
                <a:solidFill>
                  <a:schemeClr val="lt2"/>
                </a:solidFill>
              </a:defRPr>
            </a:lvl6pPr>
            <a:lvl7pPr marL="0" indent="190500">
              <a:spcBef>
                <a:spcPts val="0"/>
              </a:spcBef>
              <a:buClr>
                <a:schemeClr val="lt2"/>
              </a:buClr>
              <a:buSzPct val="100000"/>
              <a:buNone/>
              <a:defRPr sz="3000" b="1">
                <a:solidFill>
                  <a:schemeClr val="lt2"/>
                </a:solidFill>
              </a:defRPr>
            </a:lvl7pPr>
            <a:lvl8pPr marL="0" indent="190500">
              <a:spcBef>
                <a:spcPts val="0"/>
              </a:spcBef>
              <a:buClr>
                <a:schemeClr val="lt2"/>
              </a:buClr>
              <a:buSzPct val="100000"/>
              <a:buNone/>
              <a:defRPr sz="3000" b="1">
                <a:solidFill>
                  <a:schemeClr val="lt2"/>
                </a:solidFill>
              </a:defRPr>
            </a:lvl8pPr>
            <a:lvl9pPr marL="0" indent="190500">
              <a:spcBef>
                <a:spcPts val="0"/>
              </a:spcBef>
              <a:buClr>
                <a:schemeClr val="lt2"/>
              </a:buClr>
              <a:buSzPct val="100000"/>
              <a:buNone/>
              <a:defRPr sz="3000" b="1">
                <a:solidFill>
                  <a:schemeClr val="lt2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Body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hape 12"/>
          <p:cNvSpPr/>
          <p:nvPr/>
        </p:nvSpPr>
        <p:spPr>
          <a:xfrm>
            <a:off x="0" y="205977"/>
            <a:ext cx="8686800" cy="1165500"/>
          </a:xfrm>
          <a:prstGeom prst="rect">
            <a:avLst/>
          </a:prstGeom>
          <a:solidFill>
            <a:srgbClr val="38761D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endParaRPr/>
          </a:p>
        </p:txBody>
      </p:sp>
      <p:sp>
        <p:nvSpPr>
          <p:cNvPr id="13" name="Shape 13"/>
          <p:cNvSpPr txBox="1">
            <a:spLocks noGrp="1"/>
          </p:cNvSpPr>
          <p:nvPr>
            <p:ph type="title"/>
          </p:nvPr>
        </p:nvSpPr>
        <p:spPr>
          <a:xfrm>
            <a:off x="457200" y="205977"/>
            <a:ext cx="8229600" cy="1141499"/>
          </a:xfrm>
          <a:prstGeom prst="rect">
            <a:avLst/>
          </a:prstGeom>
        </p:spPr>
        <p:txBody>
          <a:bodyPr lIns="91425" tIns="91425" rIns="91425" bIns="91425" anchor="b" anchorCtr="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endParaRPr/>
          </a:p>
        </p:txBody>
      </p:sp>
      <p:sp>
        <p:nvSpPr>
          <p:cNvPr id="14" name="Shape 14"/>
          <p:cNvSpPr txBox="1">
            <a:spLocks noGrp="1"/>
          </p:cNvSpPr>
          <p:nvPr>
            <p:ph type="body" idx="1"/>
          </p:nvPr>
        </p:nvSpPr>
        <p:spPr>
          <a:xfrm>
            <a:off x="457200" y="1460499"/>
            <a:ext cx="8229600" cy="3465299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ColTx">
  <p:cSld name="Title and Two Columns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hape 16"/>
          <p:cNvSpPr/>
          <p:nvPr/>
        </p:nvSpPr>
        <p:spPr>
          <a:xfrm>
            <a:off x="0" y="205977"/>
            <a:ext cx="8686800" cy="1165500"/>
          </a:xfrm>
          <a:prstGeom prst="rect">
            <a:avLst/>
          </a:prstGeom>
          <a:solidFill>
            <a:srgbClr val="38761D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endParaRPr/>
          </a:p>
        </p:txBody>
      </p:sp>
      <p:sp>
        <p:nvSpPr>
          <p:cNvPr id="17" name="Shape 17"/>
          <p:cNvSpPr txBox="1">
            <a:spLocks noGrp="1"/>
          </p:cNvSpPr>
          <p:nvPr>
            <p:ph type="title"/>
          </p:nvPr>
        </p:nvSpPr>
        <p:spPr>
          <a:xfrm>
            <a:off x="457200" y="205977"/>
            <a:ext cx="8229600" cy="1141499"/>
          </a:xfrm>
          <a:prstGeom prst="rect">
            <a:avLst/>
          </a:prstGeom>
        </p:spPr>
        <p:txBody>
          <a:bodyPr lIns="91425" tIns="91425" rIns="91425" bIns="91425" anchor="b" anchorCtr="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endParaRPr/>
          </a:p>
        </p:txBody>
      </p:sp>
      <p:sp>
        <p:nvSpPr>
          <p:cNvPr id="18" name="Shape 18"/>
          <p:cNvSpPr txBox="1">
            <a:spLocks noGrp="1"/>
          </p:cNvSpPr>
          <p:nvPr>
            <p:ph type="body" idx="1"/>
          </p:nvPr>
        </p:nvSpPr>
        <p:spPr>
          <a:xfrm>
            <a:off x="457200" y="1460499"/>
            <a:ext cx="4030200" cy="3465299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endParaRPr/>
          </a:p>
        </p:txBody>
      </p:sp>
      <p:sp>
        <p:nvSpPr>
          <p:cNvPr id="19" name="Shape 19"/>
          <p:cNvSpPr txBox="1">
            <a:spLocks noGrp="1"/>
          </p:cNvSpPr>
          <p:nvPr>
            <p:ph type="body" idx="2"/>
          </p:nvPr>
        </p:nvSpPr>
        <p:spPr>
          <a:xfrm>
            <a:off x="4656667" y="1461908"/>
            <a:ext cx="4030200" cy="3465299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Shape 21"/>
          <p:cNvSpPr/>
          <p:nvPr/>
        </p:nvSpPr>
        <p:spPr>
          <a:xfrm>
            <a:off x="0" y="205977"/>
            <a:ext cx="8686800" cy="1165500"/>
          </a:xfrm>
          <a:prstGeom prst="rect">
            <a:avLst/>
          </a:prstGeom>
          <a:solidFill>
            <a:srgbClr val="6AA84F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endParaRPr/>
          </a:p>
        </p:txBody>
      </p:sp>
      <p:sp>
        <p:nvSpPr>
          <p:cNvPr id="22" name="Shape 22"/>
          <p:cNvSpPr txBox="1">
            <a:spLocks noGrp="1"/>
          </p:cNvSpPr>
          <p:nvPr>
            <p:ph type="title"/>
          </p:nvPr>
        </p:nvSpPr>
        <p:spPr>
          <a:xfrm>
            <a:off x="457200" y="205977"/>
            <a:ext cx="8229600" cy="1141499"/>
          </a:xfrm>
          <a:prstGeom prst="rect">
            <a:avLst/>
          </a:prstGeom>
        </p:spPr>
        <p:txBody>
          <a:bodyPr lIns="91425" tIns="91425" rIns="91425" bIns="91425" anchor="b" anchorCtr="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aption"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Shape 24"/>
          <p:cNvSpPr/>
          <p:nvPr/>
        </p:nvSpPr>
        <p:spPr>
          <a:xfrm>
            <a:off x="0" y="4406309"/>
            <a:ext cx="8686800" cy="519599"/>
          </a:xfrm>
          <a:prstGeom prst="rect">
            <a:avLst/>
          </a:prstGeom>
          <a:solidFill>
            <a:srgbClr val="93C47D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endParaRPr/>
          </a:p>
        </p:txBody>
      </p:sp>
      <p:sp>
        <p:nvSpPr>
          <p:cNvPr id="25" name="Shape 25"/>
          <p:cNvSpPr txBox="1">
            <a:spLocks noGrp="1"/>
          </p:cNvSpPr>
          <p:nvPr>
            <p:ph type="body" idx="1"/>
          </p:nvPr>
        </p:nvSpPr>
        <p:spPr>
          <a:xfrm>
            <a:off x="457200" y="4406309"/>
            <a:ext cx="8229600" cy="519599"/>
          </a:xfrm>
          <a:prstGeom prst="rect">
            <a:avLst/>
          </a:prstGeom>
        </p:spPr>
        <p:txBody>
          <a:bodyPr lIns="91425" tIns="91425" rIns="91425" bIns="91425" anchor="ctr" anchorCtr="0"/>
          <a:lstStyle>
            <a:lvl1pPr indent="152400">
              <a:spcBef>
                <a:spcPts val="0"/>
              </a:spcBef>
              <a:buClr>
                <a:schemeClr val="lt1"/>
              </a:buClr>
              <a:buSzPct val="100000"/>
              <a:buNone/>
              <a:defRPr sz="2400" b="1">
                <a:solidFill>
                  <a:schemeClr val="lt1"/>
                </a:solidFill>
              </a:defRPr>
            </a:lvl1pPr>
          </a:lstStyle>
          <a:p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5"/>
          <p:cNvSpPr txBox="1">
            <a:spLocks noGrp="1"/>
          </p:cNvSpPr>
          <p:nvPr>
            <p:ph type="title"/>
          </p:nvPr>
        </p:nvSpPr>
        <p:spPr>
          <a:xfrm>
            <a:off x="457200" y="205977"/>
            <a:ext cx="8229600" cy="1141499"/>
          </a:xfrm>
          <a:prstGeom prst="rect">
            <a:avLst/>
          </a:prstGeom>
        </p:spPr>
        <p:txBody>
          <a:bodyPr lIns="91425" tIns="91425" rIns="91425" bIns="91425" anchor="b" anchorCtr="0"/>
          <a:lstStyle>
            <a:lvl1pPr marL="0" indent="304800">
              <a:buClr>
                <a:schemeClr val="lt1"/>
              </a:buClr>
              <a:buSzPct val="100000"/>
              <a:buNone/>
              <a:defRPr sz="4800" b="1">
                <a:solidFill>
                  <a:schemeClr val="lt1"/>
                </a:solidFill>
              </a:defRPr>
            </a:lvl1pPr>
            <a:lvl2pPr marL="0" indent="304800">
              <a:buClr>
                <a:schemeClr val="lt1"/>
              </a:buClr>
              <a:buSzPct val="100000"/>
              <a:buNone/>
              <a:defRPr sz="4800" b="1">
                <a:solidFill>
                  <a:schemeClr val="lt1"/>
                </a:solidFill>
              </a:defRPr>
            </a:lvl2pPr>
            <a:lvl3pPr marL="0" indent="304800">
              <a:buClr>
                <a:schemeClr val="lt1"/>
              </a:buClr>
              <a:buSzPct val="100000"/>
              <a:buNone/>
              <a:defRPr sz="4800" b="1">
                <a:solidFill>
                  <a:schemeClr val="lt1"/>
                </a:solidFill>
              </a:defRPr>
            </a:lvl3pPr>
            <a:lvl4pPr marL="0" indent="304800">
              <a:buClr>
                <a:schemeClr val="lt1"/>
              </a:buClr>
              <a:buSzPct val="100000"/>
              <a:buNone/>
              <a:defRPr sz="4800" b="1">
                <a:solidFill>
                  <a:schemeClr val="lt1"/>
                </a:solidFill>
              </a:defRPr>
            </a:lvl4pPr>
            <a:lvl5pPr marL="0" indent="304800">
              <a:buClr>
                <a:schemeClr val="lt1"/>
              </a:buClr>
              <a:buSzPct val="100000"/>
              <a:buNone/>
              <a:defRPr sz="4800" b="1">
                <a:solidFill>
                  <a:schemeClr val="lt1"/>
                </a:solidFill>
              </a:defRPr>
            </a:lvl5pPr>
            <a:lvl6pPr marL="0" indent="304800">
              <a:buClr>
                <a:schemeClr val="lt1"/>
              </a:buClr>
              <a:buSzPct val="100000"/>
              <a:buNone/>
              <a:defRPr sz="4800" b="1">
                <a:solidFill>
                  <a:schemeClr val="lt1"/>
                </a:solidFill>
              </a:defRPr>
            </a:lvl6pPr>
            <a:lvl7pPr marL="0" indent="304800">
              <a:buClr>
                <a:schemeClr val="lt1"/>
              </a:buClr>
              <a:buSzPct val="100000"/>
              <a:buNone/>
              <a:defRPr sz="4800" b="1">
                <a:solidFill>
                  <a:schemeClr val="lt1"/>
                </a:solidFill>
              </a:defRPr>
            </a:lvl7pPr>
            <a:lvl8pPr marL="0" indent="304800">
              <a:buClr>
                <a:schemeClr val="lt1"/>
              </a:buClr>
              <a:buSzPct val="100000"/>
              <a:buNone/>
              <a:defRPr sz="4800" b="1">
                <a:solidFill>
                  <a:schemeClr val="lt1"/>
                </a:solidFill>
              </a:defRPr>
            </a:lvl8pPr>
            <a:lvl9pPr marL="0" indent="304800">
              <a:buClr>
                <a:schemeClr val="lt1"/>
              </a:buClr>
              <a:buSzPct val="100000"/>
              <a:buNone/>
              <a:defRPr sz="4800" b="1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6" name="Shape 6"/>
          <p:cNvSpPr txBox="1">
            <a:spLocks noGrp="1"/>
          </p:cNvSpPr>
          <p:nvPr>
            <p:ph type="body" idx="1"/>
          </p:nvPr>
        </p:nvSpPr>
        <p:spPr>
          <a:xfrm>
            <a:off x="457200" y="1460499"/>
            <a:ext cx="8229600" cy="3465299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marL="342900" indent="-152400">
              <a:spcBef>
                <a:spcPts val="600"/>
              </a:spcBef>
              <a:buClr>
                <a:schemeClr val="dk2"/>
              </a:buClr>
              <a:buSzPct val="100000"/>
              <a:defRPr sz="3000">
                <a:solidFill>
                  <a:schemeClr val="dk2"/>
                </a:solidFill>
              </a:defRPr>
            </a:lvl1pPr>
            <a:lvl2pPr marL="742950" indent="-133350">
              <a:spcBef>
                <a:spcPts val="480"/>
              </a:spcBef>
              <a:buClr>
                <a:schemeClr val="dk2"/>
              </a:buClr>
              <a:buSzPct val="100000"/>
              <a:defRPr sz="2400">
                <a:solidFill>
                  <a:schemeClr val="dk2"/>
                </a:solidFill>
              </a:defRPr>
            </a:lvl2pPr>
            <a:lvl3pPr marL="1143000" indent="-76200">
              <a:spcBef>
                <a:spcPts val="480"/>
              </a:spcBef>
              <a:buClr>
                <a:schemeClr val="dk2"/>
              </a:buClr>
              <a:buSzPct val="100000"/>
              <a:defRPr sz="2400">
                <a:solidFill>
                  <a:schemeClr val="dk2"/>
                </a:solidFill>
              </a:defRPr>
            </a:lvl3pPr>
            <a:lvl4pPr marL="1600200" indent="-114300">
              <a:spcBef>
                <a:spcPts val="360"/>
              </a:spcBef>
              <a:buClr>
                <a:schemeClr val="dk2"/>
              </a:buClr>
              <a:buSzPct val="100000"/>
              <a:defRPr sz="1800">
                <a:solidFill>
                  <a:schemeClr val="dk2"/>
                </a:solidFill>
              </a:defRPr>
            </a:lvl4pPr>
            <a:lvl5pPr marL="2057400" indent="-114300">
              <a:spcBef>
                <a:spcPts val="360"/>
              </a:spcBef>
              <a:buClr>
                <a:schemeClr val="dk2"/>
              </a:buClr>
              <a:buSzPct val="100000"/>
              <a:defRPr sz="1800">
                <a:solidFill>
                  <a:schemeClr val="dk2"/>
                </a:solidFill>
              </a:defRPr>
            </a:lvl5pPr>
            <a:lvl6pPr marL="2514600" indent="-114300">
              <a:spcBef>
                <a:spcPts val="360"/>
              </a:spcBef>
              <a:buClr>
                <a:schemeClr val="dk2"/>
              </a:buClr>
              <a:buSzPct val="100000"/>
              <a:defRPr sz="1800">
                <a:solidFill>
                  <a:schemeClr val="dk2"/>
                </a:solidFill>
              </a:defRPr>
            </a:lvl6pPr>
            <a:lvl7pPr marL="2971800" indent="-114300">
              <a:spcBef>
                <a:spcPts val="360"/>
              </a:spcBef>
              <a:buClr>
                <a:schemeClr val="dk2"/>
              </a:buClr>
              <a:buSzPct val="100000"/>
              <a:defRPr sz="1800">
                <a:solidFill>
                  <a:schemeClr val="dk2"/>
                </a:solidFill>
              </a:defRPr>
            </a:lvl7pPr>
            <a:lvl8pPr marL="3429000" indent="-114300">
              <a:spcBef>
                <a:spcPts val="360"/>
              </a:spcBef>
              <a:buClr>
                <a:schemeClr val="dk2"/>
              </a:buClr>
              <a:buSzPct val="100000"/>
              <a:defRPr sz="1800">
                <a:solidFill>
                  <a:schemeClr val="dk2"/>
                </a:solidFill>
              </a:defRPr>
            </a:lvl8pPr>
            <a:lvl9pPr marL="3886200" indent="-114300">
              <a:spcBef>
                <a:spcPts val="360"/>
              </a:spcBef>
              <a:buClr>
                <a:schemeClr val="dk2"/>
              </a:buClr>
              <a:buSzPct val="100000"/>
              <a:defRPr sz="180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</p:sldLayoutIdLst>
  <p:txStyles>
    <p:title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</p:titleStyle>
    <p:body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  <a:lvl3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3pPr>
      <a:lvl4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4pPr>
      <a:lvl5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5pPr>
      <a:lvl6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6pPr>
      <a:lvl7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7pPr>
      <a:lvl8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8pPr>
      <a:lvl9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9pPr>
    </p:bodyStyle>
    <p:other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  <a:lvl3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3pPr>
      <a:lvl4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4pPr>
      <a:lvl5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5pPr>
      <a:lvl6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6pPr>
      <a:lvl7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7pPr>
      <a:lvl8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8pPr>
      <a:lvl9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://nathanbauman.com/odysseus/?m=201211" TargetMode="Externa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svdolphintales.blogspot.com/2011/03/mexico-city-buildings.html" TargetMode="Externa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://jbournesblog.files.wordpress.com/2011/09/thatched-roof.jpg" TargetMode="Externa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://commons.wikimedia.org/wiki/File:Grande_Mosqu%C3%A9e_de_Kairouan,_vue_d'ensemble.jpg" TargetMode="Externa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s://encrypted.google.com/url?sa=i&amp;rct=j&amp;q=green%20roofs&amp;source=images&amp;cd=&amp;cad=rja&amp;docid=o_Pc9HKGBRQJlM&amp;tbnid=JyOGiVdf0bwmSM:&amp;ved=0CAQQjB0&amp;url=http://modernarchitecturecenter.com/13/11/2011/green-roof-house-architecture-by-guz-architect/green-roof-house-architecture-by-guz-architect-roof/&amp;ei=ATdcUqnWMZOK9gT084GIDA&amp;psig=AFQjCNE_JyyFxuLy5HBDdsl6cpQp-UDr2A&amp;ust=1381861487073192" TargetMode="Externa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Relationship Id="rId4" Type="http://schemas.openxmlformats.org/officeDocument/2006/relationships/hyperlink" Target="http://www.mexicohazalgo.org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austech.com.au/Press-Releases/foamular-green-roof-garden-presentation.aspx" TargetMode="External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2.jp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austech.com.au/Press-Releases/foamular-green-roof-garden-presentation.aspx" TargetMode="External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4.jpg"/><Relationship Id="rId4" Type="http://schemas.openxmlformats.org/officeDocument/2006/relationships/image" Target="../media/image1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commons.wikimedia.org/wiki/File:Bryggen_Bergen_Norway_2009_2.jpg" TargetMode="Externa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blog.netmovers.co.uk/2013/07/greeces-flagging-property-market-a-sound-overseas-investment/" TargetMode="Externa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Shape 28"/>
          <p:cNvSpPr txBox="1">
            <a:spLocks noGrp="1"/>
          </p:cNvSpPr>
          <p:nvPr>
            <p:ph type="ctrTitle"/>
          </p:nvPr>
        </p:nvSpPr>
        <p:spPr>
          <a:xfrm>
            <a:off x="685800" y="1300757"/>
            <a:ext cx="7772400" cy="1684199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>
              <a:buNone/>
            </a:pPr>
            <a:r>
              <a:rPr lang="en"/>
              <a:t>Green Roof Design</a:t>
            </a:r>
          </a:p>
        </p:txBody>
      </p:sp>
      <p:sp>
        <p:nvSpPr>
          <p:cNvPr id="29" name="Shape 29"/>
          <p:cNvSpPr txBox="1">
            <a:spLocks noGrp="1"/>
          </p:cNvSpPr>
          <p:nvPr>
            <p:ph type="subTitle" idx="1"/>
          </p:nvPr>
        </p:nvSpPr>
        <p:spPr>
          <a:xfrm>
            <a:off x="685800" y="3093357"/>
            <a:ext cx="7772400" cy="712499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endParaRPr/>
          </a:p>
        </p:txBody>
      </p:sp>
    </p:spTree>
  </p:cSld>
  <p:clrMapOvr>
    <a:masterClrMapping/>
  </p:clrMapOvr>
  <p:transition spd="slow">
    <p:cut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Shape 90"/>
          <p:cNvSpPr txBox="1">
            <a:spLocks noGrp="1"/>
          </p:cNvSpPr>
          <p:nvPr>
            <p:ph type="title"/>
          </p:nvPr>
        </p:nvSpPr>
        <p:spPr>
          <a:xfrm>
            <a:off x="457200" y="205977"/>
            <a:ext cx="8229600" cy="1141499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 lvl="0" rtl="0">
              <a:buNone/>
            </a:pPr>
            <a:r>
              <a:rPr lang="en" sz="3000" b="0">
                <a:solidFill>
                  <a:schemeClr val="dk2"/>
                </a:solidFill>
              </a:rPr>
              <a:t>Can you guess where the following building is located?</a:t>
            </a:r>
          </a:p>
        </p:txBody>
      </p:sp>
      <p:sp>
        <p:nvSpPr>
          <p:cNvPr id="91" name="Shape 91"/>
          <p:cNvSpPr/>
          <p:nvPr/>
        </p:nvSpPr>
        <p:spPr>
          <a:xfrm>
            <a:off x="2088525" y="1583325"/>
            <a:ext cx="5112375" cy="3408150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</p:sp>
    </p:spTree>
  </p:cSld>
  <p:clrMapOvr>
    <a:masterClrMapping/>
  </p:clrMapOvr>
  <p:transition spd="slow">
    <p:cut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Shape 96"/>
          <p:cNvSpPr txBox="1">
            <a:spLocks noGrp="1"/>
          </p:cNvSpPr>
          <p:nvPr>
            <p:ph type="title"/>
          </p:nvPr>
        </p:nvSpPr>
        <p:spPr>
          <a:xfrm>
            <a:off x="457200" y="205977"/>
            <a:ext cx="8229600" cy="1141499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 lvl="0" rtl="0">
              <a:buNone/>
            </a:pPr>
            <a:r>
              <a:rPr lang="en"/>
              <a:t>Location:</a:t>
            </a:r>
          </a:p>
        </p:txBody>
      </p:sp>
      <p:sp>
        <p:nvSpPr>
          <p:cNvPr id="97" name="Shape 97"/>
          <p:cNvSpPr txBox="1">
            <a:spLocks noGrp="1"/>
          </p:cNvSpPr>
          <p:nvPr>
            <p:ph type="body" idx="1"/>
          </p:nvPr>
        </p:nvSpPr>
        <p:spPr>
          <a:xfrm>
            <a:off x="457200" y="1460499"/>
            <a:ext cx="8229600" cy="3465299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algn="l" rtl="0">
              <a:lnSpc>
                <a:spcPct val="115000"/>
              </a:lnSpc>
              <a:spcBef>
                <a:spcPts val="0"/>
              </a:spcBef>
              <a:buNone/>
            </a:pPr>
            <a:r>
              <a:rPr lang="en" sz="1800">
                <a:solidFill>
                  <a:schemeClr val="dk1"/>
                </a:solidFill>
              </a:rPr>
              <a:t>
Korea</a:t>
            </a:r>
          </a:p>
          <a:p>
            <a:endParaRPr lang="en" sz="1800">
              <a:solidFill>
                <a:schemeClr val="dk1"/>
              </a:solidFill>
            </a:endParaRPr>
          </a:p>
          <a:p>
            <a:endParaRPr lang="en" sz="1800">
              <a:solidFill>
                <a:schemeClr val="dk1"/>
              </a:solidFill>
            </a:endParaRPr>
          </a:p>
          <a:p>
            <a:endParaRPr lang="en" sz="1800">
              <a:solidFill>
                <a:schemeClr val="dk1"/>
              </a:solidFill>
            </a:endParaRPr>
          </a:p>
          <a:p>
            <a:endParaRPr lang="en" sz="1800">
              <a:solidFill>
                <a:schemeClr val="dk1"/>
              </a:solidFill>
            </a:endParaRPr>
          </a:p>
          <a:p>
            <a:endParaRPr lang="en" sz="1800">
              <a:solidFill>
                <a:schemeClr val="dk1"/>
              </a:solidFill>
            </a:endParaRPr>
          </a:p>
          <a:p>
            <a:endParaRPr lang="en" sz="1800">
              <a:solidFill>
                <a:schemeClr val="dk1"/>
              </a:solidFill>
            </a:endParaRPr>
          </a:p>
          <a:p>
            <a:pPr lvl="0" rtl="0">
              <a:lnSpc>
                <a:spcPct val="115000"/>
              </a:lnSpc>
              <a:spcBef>
                <a:spcPts val="0"/>
              </a:spcBef>
              <a:buClr>
                <a:schemeClr val="dk1"/>
              </a:buClr>
              <a:buSzPct val="110000"/>
              <a:buFont typeface="Arial"/>
              <a:buNone/>
            </a:pPr>
            <a:r>
              <a:rPr lang="en" sz="1000">
                <a:solidFill>
                  <a:schemeClr val="dk1"/>
                </a:solidFill>
              </a:rPr>
              <a:t>Photo Credit:</a:t>
            </a:r>
            <a:r>
              <a:rPr lang="en" sz="1000">
                <a:solidFill>
                  <a:schemeClr val="dk1"/>
                </a:solidFill>
                <a:hlinkClick r:id="rId3"/>
              </a:rPr>
              <a:t> </a:t>
            </a:r>
            <a:r>
              <a:rPr lang="en" sz="1000" u="sng">
                <a:solidFill>
                  <a:schemeClr val="hlink"/>
                </a:solidFill>
                <a:hlinkClick r:id="rId3"/>
              </a:rPr>
              <a:t>nathanbauman.com</a:t>
            </a:r>
          </a:p>
          <a:p>
            <a:endParaRPr lang="en" sz="1000" u="sng">
              <a:solidFill>
                <a:schemeClr val="hlink"/>
              </a:solidFill>
              <a:hlinkClick r:id="rId3"/>
            </a:endParaRPr>
          </a:p>
          <a:p>
            <a:endParaRPr lang="en" sz="1000" u="sng">
              <a:solidFill>
                <a:schemeClr val="hlink"/>
              </a:solidFill>
              <a:hlinkClick r:id="rId3"/>
            </a:endParaRPr>
          </a:p>
          <a:p>
            <a:endParaRPr lang="en" sz="1000" u="sng">
              <a:solidFill>
                <a:schemeClr val="hlink"/>
              </a:solidFill>
              <a:hlinkClick r:id="rId3"/>
            </a:endParaRPr>
          </a:p>
          <a:p>
            <a:endParaRPr lang="en" sz="1000" u="sng">
              <a:solidFill>
                <a:schemeClr val="hlink"/>
              </a:solidFill>
              <a:hlinkClick r:id="rId3"/>
            </a:endParaRPr>
          </a:p>
          <a:p>
            <a:endParaRPr lang="en" sz="1000" u="sng">
              <a:solidFill>
                <a:schemeClr val="hlink"/>
              </a:solidFill>
              <a:hlinkClick r:id="rId3"/>
            </a:endParaRPr>
          </a:p>
          <a:p>
            <a:endParaRPr lang="en" sz="1000" u="sng">
              <a:solidFill>
                <a:schemeClr val="hlink"/>
              </a:solidFill>
              <a:hlinkClick r:id="rId3"/>
            </a:endParaRPr>
          </a:p>
          <a:p>
            <a:endParaRPr lang="en" sz="1000" u="sng">
              <a:solidFill>
                <a:schemeClr val="hlink"/>
              </a:solidFill>
              <a:hlinkClick r:id="rId3"/>
            </a:endParaRPr>
          </a:p>
          <a:p>
            <a:endParaRPr lang="en" sz="1000" u="sng">
              <a:solidFill>
                <a:schemeClr val="hlink"/>
              </a:solidFill>
              <a:hlinkClick r:id="rId3"/>
            </a:endParaRPr>
          </a:p>
          <a:p>
            <a:endParaRPr lang="en" sz="1000" u="sng">
              <a:solidFill>
                <a:schemeClr val="hlink"/>
              </a:solidFill>
              <a:hlinkClick r:id="rId3"/>
            </a:endParaRPr>
          </a:p>
        </p:txBody>
      </p:sp>
      <p:sp>
        <p:nvSpPr>
          <p:cNvPr id="98" name="Shape 98"/>
          <p:cNvSpPr/>
          <p:nvPr/>
        </p:nvSpPr>
        <p:spPr>
          <a:xfrm>
            <a:off x="3702400" y="1602650"/>
            <a:ext cx="4984399" cy="3323150"/>
          </a:xfrm>
          <a:prstGeom prst="rect">
            <a:avLst/>
          </a:prstGeom>
          <a:blipFill>
            <a:blip r:embed="rId4"/>
            <a:stretch>
              <a:fillRect/>
            </a:stretch>
          </a:blipFill>
        </p:spPr>
      </p:sp>
    </p:spTree>
  </p:cSld>
  <p:clrMapOvr>
    <a:masterClrMapping/>
  </p:clrMapOvr>
  <p:transition spd="slow">
    <p:cut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Shape 103"/>
          <p:cNvSpPr txBox="1">
            <a:spLocks noGrp="1"/>
          </p:cNvSpPr>
          <p:nvPr>
            <p:ph type="title"/>
          </p:nvPr>
        </p:nvSpPr>
        <p:spPr>
          <a:xfrm>
            <a:off x="457200" y="205977"/>
            <a:ext cx="8229600" cy="1141499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 lvl="0" rtl="0">
              <a:buNone/>
            </a:pPr>
            <a:r>
              <a:rPr lang="en" sz="3000" b="0">
                <a:solidFill>
                  <a:schemeClr val="dk2"/>
                </a:solidFill>
              </a:rPr>
              <a:t>Can you guess where the following building is located?</a:t>
            </a:r>
          </a:p>
        </p:txBody>
      </p:sp>
      <p:sp>
        <p:nvSpPr>
          <p:cNvPr id="104" name="Shape 104"/>
          <p:cNvSpPr/>
          <p:nvPr/>
        </p:nvSpPr>
        <p:spPr>
          <a:xfrm>
            <a:off x="3388400" y="1454500"/>
            <a:ext cx="2578675" cy="3590725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</p:sp>
    </p:spTree>
  </p:cSld>
  <p:clrMapOvr>
    <a:masterClrMapping/>
  </p:clrMapOvr>
  <p:transition spd="slow">
    <p:cut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Shape 109"/>
          <p:cNvSpPr txBox="1">
            <a:spLocks noGrp="1"/>
          </p:cNvSpPr>
          <p:nvPr>
            <p:ph type="title"/>
          </p:nvPr>
        </p:nvSpPr>
        <p:spPr>
          <a:xfrm>
            <a:off x="457200" y="205977"/>
            <a:ext cx="8229600" cy="1141499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 lvl="0" rtl="0">
              <a:buNone/>
            </a:pPr>
            <a:r>
              <a:rPr lang="en"/>
              <a:t>Location:</a:t>
            </a:r>
          </a:p>
        </p:txBody>
      </p:sp>
      <p:sp>
        <p:nvSpPr>
          <p:cNvPr id="110" name="Shape 110"/>
          <p:cNvSpPr txBox="1">
            <a:spLocks noGrp="1"/>
          </p:cNvSpPr>
          <p:nvPr>
            <p:ph type="body" idx="1"/>
          </p:nvPr>
        </p:nvSpPr>
        <p:spPr>
          <a:xfrm>
            <a:off x="457200" y="1460499"/>
            <a:ext cx="8229600" cy="3465299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algn="l" rtl="0">
              <a:lnSpc>
                <a:spcPct val="115000"/>
              </a:lnSpc>
              <a:spcBef>
                <a:spcPts val="0"/>
              </a:spcBef>
              <a:buClr>
                <a:schemeClr val="dk1"/>
              </a:buClr>
              <a:buSzPct val="61111"/>
              <a:buFont typeface="Arial"/>
              <a:buNone/>
            </a:pPr>
            <a:r>
              <a:rPr lang="en" sz="1800">
                <a:solidFill>
                  <a:schemeClr val="dk1"/>
                </a:solidFill>
              </a:rPr>
              <a:t>
Mexico City, Mexico</a:t>
            </a:r>
          </a:p>
          <a:p>
            <a:endParaRPr lang="en" sz="1800">
              <a:solidFill>
                <a:schemeClr val="dk1"/>
              </a:solidFill>
            </a:endParaRPr>
          </a:p>
          <a:p>
            <a:endParaRPr lang="en" sz="1800">
              <a:solidFill>
                <a:schemeClr val="dk1"/>
              </a:solidFill>
            </a:endParaRPr>
          </a:p>
          <a:p>
            <a:endParaRPr lang="en" sz="1800">
              <a:solidFill>
                <a:schemeClr val="dk1"/>
              </a:solidFill>
            </a:endParaRPr>
          </a:p>
          <a:p>
            <a:endParaRPr lang="en" sz="1800">
              <a:solidFill>
                <a:schemeClr val="dk1"/>
              </a:solidFill>
            </a:endParaRPr>
          </a:p>
          <a:p>
            <a:endParaRPr lang="en" sz="1800">
              <a:solidFill>
                <a:schemeClr val="dk1"/>
              </a:solidFill>
            </a:endParaRPr>
          </a:p>
          <a:p>
            <a:endParaRPr lang="en" sz="1800">
              <a:solidFill>
                <a:schemeClr val="dk1"/>
              </a:solidFill>
            </a:endParaRPr>
          </a:p>
          <a:p>
            <a:endParaRPr lang="en" sz="1800">
              <a:solidFill>
                <a:schemeClr val="dk1"/>
              </a:solidFill>
            </a:endParaRPr>
          </a:p>
          <a:p>
            <a:pPr lvl="0" rtl="0">
              <a:lnSpc>
                <a:spcPct val="115000"/>
              </a:lnSpc>
              <a:spcBef>
                <a:spcPts val="0"/>
              </a:spcBef>
              <a:buClr>
                <a:schemeClr val="dk1"/>
              </a:buClr>
              <a:buSzPct val="110000"/>
              <a:buFont typeface="Arial"/>
              <a:buNone/>
            </a:pPr>
            <a:r>
              <a:rPr lang="en" sz="1000">
                <a:solidFill>
                  <a:schemeClr val="dk1"/>
                </a:solidFill>
              </a:rPr>
              <a:t>Photo Credit:</a:t>
            </a:r>
            <a:r>
              <a:rPr lang="en" sz="1000">
                <a:solidFill>
                  <a:schemeClr val="dk1"/>
                </a:solidFill>
                <a:hlinkClick r:id="rId3"/>
              </a:rPr>
              <a:t> </a:t>
            </a:r>
            <a:r>
              <a:rPr lang="en" sz="1000" u="sng">
                <a:solidFill>
                  <a:schemeClr val="hlink"/>
                </a:solidFill>
                <a:hlinkClick r:id="rId3"/>
              </a:rPr>
              <a:t>svdolphintales.blogspot.com</a:t>
            </a:r>
          </a:p>
          <a:p>
            <a:endParaRPr lang="en" sz="1000" u="sng">
              <a:solidFill>
                <a:schemeClr val="hlink"/>
              </a:solidFill>
              <a:hlinkClick r:id="rId3"/>
            </a:endParaRPr>
          </a:p>
          <a:p>
            <a:endParaRPr lang="en" sz="1000" u="sng">
              <a:solidFill>
                <a:schemeClr val="hlink"/>
              </a:solidFill>
              <a:hlinkClick r:id="rId3"/>
            </a:endParaRPr>
          </a:p>
          <a:p>
            <a:endParaRPr lang="en" sz="1000" u="sng">
              <a:solidFill>
                <a:schemeClr val="hlink"/>
              </a:solidFill>
              <a:hlinkClick r:id="rId3"/>
            </a:endParaRPr>
          </a:p>
          <a:p>
            <a:endParaRPr lang="en" sz="1000" u="sng">
              <a:solidFill>
                <a:schemeClr val="hlink"/>
              </a:solidFill>
              <a:hlinkClick r:id="rId3"/>
            </a:endParaRPr>
          </a:p>
          <a:p>
            <a:endParaRPr lang="en" sz="1000" u="sng">
              <a:solidFill>
                <a:schemeClr val="hlink"/>
              </a:solidFill>
              <a:hlinkClick r:id="rId3"/>
            </a:endParaRPr>
          </a:p>
          <a:p>
            <a:endParaRPr lang="en" sz="1000" u="sng">
              <a:solidFill>
                <a:schemeClr val="hlink"/>
              </a:solidFill>
              <a:hlinkClick r:id="rId3"/>
            </a:endParaRPr>
          </a:p>
          <a:p>
            <a:endParaRPr lang="en" sz="1000" u="sng">
              <a:solidFill>
                <a:schemeClr val="hlink"/>
              </a:solidFill>
              <a:hlinkClick r:id="rId3"/>
            </a:endParaRPr>
          </a:p>
          <a:p>
            <a:endParaRPr lang="en" sz="1000" u="sng">
              <a:solidFill>
                <a:schemeClr val="hlink"/>
              </a:solidFill>
              <a:hlinkClick r:id="rId3"/>
            </a:endParaRPr>
          </a:p>
          <a:p>
            <a:endParaRPr lang="en" sz="1000" u="sng">
              <a:solidFill>
                <a:schemeClr val="hlink"/>
              </a:solidFill>
              <a:hlinkClick r:id="rId3"/>
            </a:endParaRPr>
          </a:p>
          <a:p>
            <a:endParaRPr lang="en" sz="1000" u="sng">
              <a:solidFill>
                <a:schemeClr val="hlink"/>
              </a:solidFill>
              <a:hlinkClick r:id="rId3"/>
            </a:endParaRPr>
          </a:p>
        </p:txBody>
      </p:sp>
      <p:sp>
        <p:nvSpPr>
          <p:cNvPr id="111" name="Shape 111"/>
          <p:cNvSpPr/>
          <p:nvPr/>
        </p:nvSpPr>
        <p:spPr>
          <a:xfrm>
            <a:off x="4383250" y="1460500"/>
            <a:ext cx="2578675" cy="3590725"/>
          </a:xfrm>
          <a:prstGeom prst="rect">
            <a:avLst/>
          </a:prstGeom>
          <a:blipFill>
            <a:blip r:embed="rId4"/>
            <a:stretch>
              <a:fillRect/>
            </a:stretch>
          </a:blipFill>
        </p:spPr>
      </p:sp>
    </p:spTree>
  </p:cSld>
  <p:clrMapOvr>
    <a:masterClrMapping/>
  </p:clrMapOvr>
  <p:transition spd="slow">
    <p:cut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 txBox="1">
            <a:spLocks noGrp="1"/>
          </p:cNvSpPr>
          <p:nvPr>
            <p:ph type="title"/>
          </p:nvPr>
        </p:nvSpPr>
        <p:spPr>
          <a:xfrm>
            <a:off x="457200" y="205977"/>
            <a:ext cx="8229600" cy="1141499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 lvl="0" rtl="0">
              <a:buNone/>
            </a:pPr>
            <a:r>
              <a:rPr lang="en" sz="3000" b="0">
                <a:solidFill>
                  <a:schemeClr val="dk2"/>
                </a:solidFill>
              </a:rPr>
              <a:t>Can you guess where the following building is located?</a:t>
            </a:r>
          </a:p>
        </p:txBody>
      </p:sp>
      <p:sp>
        <p:nvSpPr>
          <p:cNvPr id="117" name="Shape 117"/>
          <p:cNvSpPr txBox="1"/>
          <p:nvPr/>
        </p:nvSpPr>
        <p:spPr>
          <a:xfrm>
            <a:off x="1190625" y="1823350"/>
            <a:ext cx="6633599" cy="2911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endParaRPr/>
          </a:p>
        </p:txBody>
      </p:sp>
      <p:sp>
        <p:nvSpPr>
          <p:cNvPr id="118" name="Shape 118"/>
          <p:cNvSpPr/>
          <p:nvPr/>
        </p:nvSpPr>
        <p:spPr>
          <a:xfrm>
            <a:off x="1831200" y="1565350"/>
            <a:ext cx="4917950" cy="3278650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</p:sp>
    </p:spTree>
  </p:cSld>
  <p:clrMapOvr>
    <a:masterClrMapping/>
  </p:clrMapOvr>
  <p:transition spd="slow">
    <p:cut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Shape 123"/>
          <p:cNvSpPr txBox="1">
            <a:spLocks noGrp="1"/>
          </p:cNvSpPr>
          <p:nvPr>
            <p:ph type="title"/>
          </p:nvPr>
        </p:nvSpPr>
        <p:spPr>
          <a:xfrm>
            <a:off x="457200" y="205977"/>
            <a:ext cx="8229600" cy="1141499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 lvl="0" rtl="0">
              <a:buNone/>
            </a:pPr>
            <a:r>
              <a:rPr lang="en"/>
              <a:t>Location:</a:t>
            </a:r>
          </a:p>
        </p:txBody>
      </p:sp>
      <p:sp>
        <p:nvSpPr>
          <p:cNvPr id="124" name="Shape 124"/>
          <p:cNvSpPr txBox="1">
            <a:spLocks noGrp="1"/>
          </p:cNvSpPr>
          <p:nvPr>
            <p:ph type="body" idx="1"/>
          </p:nvPr>
        </p:nvSpPr>
        <p:spPr>
          <a:xfrm>
            <a:off x="457200" y="1460499"/>
            <a:ext cx="8229600" cy="3465299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algn="l" rtl="0">
              <a:lnSpc>
                <a:spcPct val="115000"/>
              </a:lnSpc>
              <a:spcBef>
                <a:spcPts val="0"/>
              </a:spcBef>
              <a:buClr>
                <a:schemeClr val="dk1"/>
              </a:buClr>
              <a:buSzPct val="61111"/>
              <a:buFont typeface="Arial"/>
              <a:buNone/>
            </a:pPr>
            <a:r>
              <a:rPr lang="en" sz="1800">
                <a:solidFill>
                  <a:schemeClr val="dk1"/>
                </a:solidFill>
              </a:rPr>
              <a:t>
Britain</a:t>
            </a:r>
          </a:p>
          <a:p>
            <a:endParaRPr lang="en" sz="1800">
              <a:solidFill>
                <a:schemeClr val="dk1"/>
              </a:solidFill>
            </a:endParaRPr>
          </a:p>
          <a:p>
            <a:endParaRPr lang="en" sz="1800">
              <a:solidFill>
                <a:schemeClr val="dk1"/>
              </a:solidFill>
            </a:endParaRPr>
          </a:p>
          <a:p>
            <a:endParaRPr lang="en" sz="1800">
              <a:solidFill>
                <a:schemeClr val="dk1"/>
              </a:solidFill>
            </a:endParaRPr>
          </a:p>
          <a:p>
            <a:endParaRPr lang="en" sz="1800">
              <a:solidFill>
                <a:schemeClr val="dk1"/>
              </a:solidFill>
            </a:endParaRPr>
          </a:p>
          <a:p>
            <a:endParaRPr lang="en" sz="1800">
              <a:solidFill>
                <a:schemeClr val="dk1"/>
              </a:solidFill>
            </a:endParaRPr>
          </a:p>
          <a:p>
            <a:endParaRPr lang="en" sz="1800">
              <a:solidFill>
                <a:schemeClr val="dk1"/>
              </a:solidFill>
            </a:endParaRPr>
          </a:p>
          <a:p>
            <a:endParaRPr lang="en" sz="1800">
              <a:solidFill>
                <a:schemeClr val="dk1"/>
              </a:solidFill>
            </a:endParaRPr>
          </a:p>
          <a:p>
            <a:endParaRPr lang="en" sz="1800">
              <a:solidFill>
                <a:schemeClr val="dk1"/>
              </a:solidFill>
            </a:endParaRPr>
          </a:p>
          <a:p>
            <a:pPr lvl="0" rtl="0">
              <a:lnSpc>
                <a:spcPct val="115000"/>
              </a:lnSpc>
              <a:spcBef>
                <a:spcPts val="0"/>
              </a:spcBef>
              <a:buClr>
                <a:schemeClr val="dk1"/>
              </a:buClr>
              <a:buSzPct val="110000"/>
              <a:buFont typeface="Arial"/>
              <a:buNone/>
            </a:pPr>
            <a:r>
              <a:rPr lang="en" sz="1000">
                <a:solidFill>
                  <a:schemeClr val="dk1"/>
                </a:solidFill>
              </a:rPr>
              <a:t>Photo Credit:</a:t>
            </a:r>
            <a:r>
              <a:rPr lang="en" sz="1000">
                <a:solidFill>
                  <a:schemeClr val="dk1"/>
                </a:solidFill>
                <a:hlinkClick r:id="rId3"/>
              </a:rPr>
              <a:t> </a:t>
            </a:r>
            <a:r>
              <a:rPr lang="en" sz="1000" u="sng">
                <a:solidFill>
                  <a:schemeClr val="hlink"/>
                </a:solidFill>
                <a:hlinkClick r:id="rId3"/>
              </a:rPr>
              <a:t>http://www.getintravel.com/fairy-houses-british-province</a:t>
            </a:r>
          </a:p>
          <a:p>
            <a:endParaRPr lang="en" sz="1000" u="sng">
              <a:solidFill>
                <a:schemeClr val="hlink"/>
              </a:solidFill>
              <a:hlinkClick r:id="rId3"/>
            </a:endParaRPr>
          </a:p>
          <a:p>
            <a:endParaRPr lang="en" sz="1000" u="sng">
              <a:solidFill>
                <a:schemeClr val="hlink"/>
              </a:solidFill>
              <a:hlinkClick r:id="rId3"/>
            </a:endParaRPr>
          </a:p>
          <a:p>
            <a:endParaRPr lang="en" sz="1000" u="sng">
              <a:solidFill>
                <a:schemeClr val="hlink"/>
              </a:solidFill>
              <a:hlinkClick r:id="rId3"/>
            </a:endParaRPr>
          </a:p>
          <a:p>
            <a:endParaRPr lang="en" sz="1000" u="sng">
              <a:solidFill>
                <a:schemeClr val="hlink"/>
              </a:solidFill>
              <a:hlinkClick r:id="rId3"/>
            </a:endParaRPr>
          </a:p>
          <a:p>
            <a:endParaRPr lang="en" sz="1000" u="sng">
              <a:solidFill>
                <a:schemeClr val="hlink"/>
              </a:solidFill>
              <a:hlinkClick r:id="rId3"/>
            </a:endParaRPr>
          </a:p>
          <a:p>
            <a:endParaRPr lang="en" sz="1000" u="sng">
              <a:solidFill>
                <a:schemeClr val="hlink"/>
              </a:solidFill>
              <a:hlinkClick r:id="rId3"/>
            </a:endParaRPr>
          </a:p>
          <a:p>
            <a:endParaRPr lang="en" sz="1000" u="sng">
              <a:solidFill>
                <a:schemeClr val="hlink"/>
              </a:solidFill>
              <a:hlinkClick r:id="rId3"/>
            </a:endParaRPr>
          </a:p>
          <a:p>
            <a:endParaRPr lang="en" sz="1000" u="sng">
              <a:solidFill>
                <a:schemeClr val="hlink"/>
              </a:solidFill>
              <a:hlinkClick r:id="rId3"/>
            </a:endParaRPr>
          </a:p>
          <a:p>
            <a:endParaRPr lang="en" sz="1000" u="sng">
              <a:solidFill>
                <a:schemeClr val="hlink"/>
              </a:solidFill>
              <a:hlinkClick r:id="rId3"/>
            </a:endParaRPr>
          </a:p>
          <a:p>
            <a:endParaRPr lang="en" sz="1000" u="sng">
              <a:solidFill>
                <a:schemeClr val="hlink"/>
              </a:solidFill>
              <a:hlinkClick r:id="rId3"/>
            </a:endParaRPr>
          </a:p>
          <a:p>
            <a:endParaRPr lang="en" sz="1000" u="sng">
              <a:solidFill>
                <a:schemeClr val="hlink"/>
              </a:solidFill>
              <a:hlinkClick r:id="rId3"/>
            </a:endParaRPr>
          </a:p>
        </p:txBody>
      </p:sp>
      <p:sp>
        <p:nvSpPr>
          <p:cNvPr id="125" name="Shape 125"/>
          <p:cNvSpPr/>
          <p:nvPr/>
        </p:nvSpPr>
        <p:spPr>
          <a:xfrm>
            <a:off x="4028750" y="1487725"/>
            <a:ext cx="4564175" cy="3042875"/>
          </a:xfrm>
          <a:prstGeom prst="rect">
            <a:avLst/>
          </a:prstGeom>
          <a:blipFill>
            <a:blip r:embed="rId4"/>
            <a:stretch>
              <a:fillRect/>
            </a:stretch>
          </a:blipFill>
        </p:spPr>
      </p:sp>
    </p:spTree>
  </p:cSld>
  <p:clrMapOvr>
    <a:masterClrMapping/>
  </p:clrMapOvr>
  <p:transition spd="slow">
    <p:cut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Shape 130"/>
          <p:cNvSpPr txBox="1">
            <a:spLocks noGrp="1"/>
          </p:cNvSpPr>
          <p:nvPr>
            <p:ph type="title"/>
          </p:nvPr>
        </p:nvSpPr>
        <p:spPr>
          <a:xfrm>
            <a:off x="457200" y="205977"/>
            <a:ext cx="8229600" cy="1141499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 lvl="0" rtl="0">
              <a:buNone/>
            </a:pPr>
            <a:r>
              <a:rPr lang="en" sz="3000" b="0">
                <a:solidFill>
                  <a:schemeClr val="dk2"/>
                </a:solidFill>
              </a:rPr>
              <a:t>Can you guess where the following building is located?</a:t>
            </a:r>
          </a:p>
        </p:txBody>
      </p:sp>
      <p:sp>
        <p:nvSpPr>
          <p:cNvPr id="131" name="Shape 131"/>
          <p:cNvSpPr/>
          <p:nvPr/>
        </p:nvSpPr>
        <p:spPr>
          <a:xfrm>
            <a:off x="2200275" y="1482425"/>
            <a:ext cx="4743450" cy="3505200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</p:sp>
    </p:spTree>
  </p:cSld>
  <p:clrMapOvr>
    <a:masterClrMapping/>
  </p:clrMapOvr>
  <p:transition spd="slow">
    <p:cut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Shape 136"/>
          <p:cNvSpPr txBox="1">
            <a:spLocks noGrp="1"/>
          </p:cNvSpPr>
          <p:nvPr>
            <p:ph type="title"/>
          </p:nvPr>
        </p:nvSpPr>
        <p:spPr>
          <a:xfrm>
            <a:off x="457200" y="205977"/>
            <a:ext cx="8229600" cy="1141499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 lvl="0" rtl="0">
              <a:buNone/>
            </a:pPr>
            <a:r>
              <a:rPr lang="en"/>
              <a:t>Location:</a:t>
            </a:r>
          </a:p>
        </p:txBody>
      </p:sp>
      <p:sp>
        <p:nvSpPr>
          <p:cNvPr id="137" name="Shape 137"/>
          <p:cNvSpPr txBox="1">
            <a:spLocks noGrp="1"/>
          </p:cNvSpPr>
          <p:nvPr>
            <p:ph type="body" idx="1"/>
          </p:nvPr>
        </p:nvSpPr>
        <p:spPr>
          <a:xfrm>
            <a:off x="457200" y="1460499"/>
            <a:ext cx="8229600" cy="3465299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algn="l" rtl="0">
              <a:lnSpc>
                <a:spcPct val="115000"/>
              </a:lnSpc>
              <a:spcBef>
                <a:spcPts val="0"/>
              </a:spcBef>
              <a:buClr>
                <a:schemeClr val="dk1"/>
              </a:buClr>
              <a:buSzPct val="61111"/>
              <a:buFont typeface="Arial"/>
              <a:buNone/>
            </a:pPr>
            <a:r>
              <a:rPr lang="en" sz="1800">
                <a:solidFill>
                  <a:schemeClr val="dk1"/>
                </a:solidFill>
              </a:rPr>
              <a:t>
Kairouan, Tunisia</a:t>
            </a:r>
          </a:p>
          <a:p>
            <a:endParaRPr lang="en" sz="1800">
              <a:solidFill>
                <a:schemeClr val="dk1"/>
              </a:solidFill>
            </a:endParaRPr>
          </a:p>
          <a:p>
            <a:endParaRPr lang="en" sz="1800">
              <a:solidFill>
                <a:schemeClr val="dk1"/>
              </a:solidFill>
            </a:endParaRPr>
          </a:p>
          <a:p>
            <a:endParaRPr lang="en" sz="1800">
              <a:solidFill>
                <a:schemeClr val="dk1"/>
              </a:solidFill>
            </a:endParaRPr>
          </a:p>
          <a:p>
            <a:endParaRPr lang="en" sz="1800">
              <a:solidFill>
                <a:schemeClr val="dk1"/>
              </a:solidFill>
            </a:endParaRPr>
          </a:p>
          <a:p>
            <a:endParaRPr lang="en" sz="1800">
              <a:solidFill>
                <a:schemeClr val="dk1"/>
              </a:solidFill>
            </a:endParaRPr>
          </a:p>
          <a:p>
            <a:endParaRPr lang="en" sz="1800">
              <a:solidFill>
                <a:schemeClr val="dk1"/>
              </a:solidFill>
            </a:endParaRPr>
          </a:p>
          <a:p>
            <a:endParaRPr lang="en" sz="1800">
              <a:solidFill>
                <a:schemeClr val="dk1"/>
              </a:solidFill>
            </a:endParaRPr>
          </a:p>
          <a:p>
            <a:endParaRPr lang="en" sz="1800">
              <a:solidFill>
                <a:schemeClr val="dk1"/>
              </a:solidFill>
            </a:endParaRPr>
          </a:p>
          <a:p>
            <a:pPr lvl="0" rtl="0">
              <a:lnSpc>
                <a:spcPct val="115000"/>
              </a:lnSpc>
              <a:spcBef>
                <a:spcPts val="0"/>
              </a:spcBef>
              <a:buClr>
                <a:schemeClr val="dk1"/>
              </a:buClr>
              <a:buSzPct val="110000"/>
              <a:buFont typeface="Arial"/>
              <a:buNone/>
            </a:pPr>
            <a:r>
              <a:rPr lang="en" sz="1000">
                <a:solidFill>
                  <a:schemeClr val="dk1"/>
                </a:solidFill>
              </a:rPr>
              <a:t>Photo Credit:</a:t>
            </a:r>
            <a:r>
              <a:rPr lang="en" sz="1000">
                <a:solidFill>
                  <a:schemeClr val="dk1"/>
                </a:solidFill>
                <a:hlinkClick r:id="rId3"/>
              </a:rPr>
              <a:t> </a:t>
            </a:r>
            <a:r>
              <a:rPr lang="en" sz="1000" u="sng">
                <a:solidFill>
                  <a:schemeClr val="hlink"/>
                </a:solidFill>
                <a:hlinkClick r:id="rId3"/>
              </a:rPr>
              <a:t>commons.wikimedia.org</a:t>
            </a:r>
          </a:p>
          <a:p>
            <a:endParaRPr lang="en" sz="1000" u="sng">
              <a:solidFill>
                <a:schemeClr val="hlink"/>
              </a:solidFill>
              <a:hlinkClick r:id="rId3"/>
            </a:endParaRPr>
          </a:p>
          <a:p>
            <a:endParaRPr lang="en" sz="1000" u="sng">
              <a:solidFill>
                <a:schemeClr val="hlink"/>
              </a:solidFill>
              <a:hlinkClick r:id="rId3"/>
            </a:endParaRPr>
          </a:p>
          <a:p>
            <a:endParaRPr lang="en" sz="1000" u="sng">
              <a:solidFill>
                <a:schemeClr val="hlink"/>
              </a:solidFill>
              <a:hlinkClick r:id="rId3"/>
            </a:endParaRPr>
          </a:p>
          <a:p>
            <a:endParaRPr lang="en" sz="1000" u="sng">
              <a:solidFill>
                <a:schemeClr val="hlink"/>
              </a:solidFill>
              <a:hlinkClick r:id="rId3"/>
            </a:endParaRPr>
          </a:p>
          <a:p>
            <a:endParaRPr lang="en" sz="1000" u="sng">
              <a:solidFill>
                <a:schemeClr val="hlink"/>
              </a:solidFill>
              <a:hlinkClick r:id="rId3"/>
            </a:endParaRPr>
          </a:p>
          <a:p>
            <a:endParaRPr lang="en" sz="1000" u="sng">
              <a:solidFill>
                <a:schemeClr val="hlink"/>
              </a:solidFill>
              <a:hlinkClick r:id="rId3"/>
            </a:endParaRPr>
          </a:p>
          <a:p>
            <a:endParaRPr lang="en" sz="1000" u="sng">
              <a:solidFill>
                <a:schemeClr val="hlink"/>
              </a:solidFill>
              <a:hlinkClick r:id="rId3"/>
            </a:endParaRPr>
          </a:p>
          <a:p>
            <a:endParaRPr lang="en" sz="1000" u="sng">
              <a:solidFill>
                <a:schemeClr val="hlink"/>
              </a:solidFill>
              <a:hlinkClick r:id="rId3"/>
            </a:endParaRPr>
          </a:p>
          <a:p>
            <a:endParaRPr lang="en" sz="1000" u="sng">
              <a:solidFill>
                <a:schemeClr val="hlink"/>
              </a:solidFill>
              <a:hlinkClick r:id="rId3"/>
            </a:endParaRPr>
          </a:p>
          <a:p>
            <a:endParaRPr lang="en" sz="1000" u="sng">
              <a:solidFill>
                <a:schemeClr val="hlink"/>
              </a:solidFill>
              <a:hlinkClick r:id="rId3"/>
            </a:endParaRPr>
          </a:p>
          <a:p>
            <a:endParaRPr lang="en" sz="1000" u="sng">
              <a:solidFill>
                <a:schemeClr val="hlink"/>
              </a:solidFill>
              <a:hlinkClick r:id="rId3"/>
            </a:endParaRPr>
          </a:p>
        </p:txBody>
      </p:sp>
      <p:sp>
        <p:nvSpPr>
          <p:cNvPr id="138" name="Shape 138"/>
          <p:cNvSpPr/>
          <p:nvPr/>
        </p:nvSpPr>
        <p:spPr>
          <a:xfrm>
            <a:off x="3835100" y="1460500"/>
            <a:ext cx="4743450" cy="3505200"/>
          </a:xfrm>
          <a:prstGeom prst="rect">
            <a:avLst/>
          </a:prstGeom>
          <a:blipFill>
            <a:blip r:embed="rId4"/>
            <a:stretch>
              <a:fillRect/>
            </a:stretch>
          </a:blipFill>
        </p:spPr>
      </p:sp>
    </p:spTree>
  </p:cSld>
  <p:clrMapOvr>
    <a:masterClrMapping/>
  </p:clrMapOvr>
  <p:transition spd="slow">
    <p:cut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Shape 143"/>
          <p:cNvSpPr txBox="1">
            <a:spLocks noGrp="1"/>
          </p:cNvSpPr>
          <p:nvPr>
            <p:ph type="title"/>
          </p:nvPr>
        </p:nvSpPr>
        <p:spPr>
          <a:xfrm>
            <a:off x="457200" y="205977"/>
            <a:ext cx="8229600" cy="1141499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>
              <a:buNone/>
            </a:pPr>
            <a:r>
              <a:rPr lang="en"/>
              <a:t>Modern Roofs </a:t>
            </a:r>
          </a:p>
        </p:txBody>
      </p:sp>
      <p:sp>
        <p:nvSpPr>
          <p:cNvPr id="144" name="Shape 144"/>
          <p:cNvSpPr txBox="1">
            <a:spLocks noGrp="1"/>
          </p:cNvSpPr>
          <p:nvPr>
            <p:ph type="body" idx="1"/>
          </p:nvPr>
        </p:nvSpPr>
        <p:spPr>
          <a:xfrm>
            <a:off x="232250" y="1461900"/>
            <a:ext cx="4135499" cy="3465299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buNone/>
            </a:pPr>
            <a:r>
              <a:rPr lang="en"/>
              <a:t>Vegetated roofs have become very popular worldwide.</a:t>
            </a:r>
          </a:p>
          <a:p>
            <a:endParaRPr lang="en"/>
          </a:p>
          <a:p>
            <a:endParaRPr lang="en"/>
          </a:p>
          <a:p>
            <a:endParaRPr lang="en"/>
          </a:p>
          <a:p>
            <a:pPr>
              <a:buNone/>
            </a:pPr>
            <a:r>
              <a:rPr lang="en" sz="1000"/>
              <a:t>Photo Credit: </a:t>
            </a:r>
            <a:r>
              <a:rPr lang="en" sz="1000" u="sng">
                <a:solidFill>
                  <a:srgbClr val="0000FF"/>
                </a:solidFill>
                <a:hlinkClick r:id="rId3"/>
              </a:rPr>
              <a:t>modernarchitecturecenter.com</a:t>
            </a:r>
          </a:p>
        </p:txBody>
      </p:sp>
      <p:sp>
        <p:nvSpPr>
          <p:cNvPr id="145" name="Shape 145"/>
          <p:cNvSpPr/>
          <p:nvPr/>
        </p:nvSpPr>
        <p:spPr>
          <a:xfrm>
            <a:off x="4367762" y="1461900"/>
            <a:ext cx="4608024" cy="3465300"/>
          </a:xfrm>
          <a:prstGeom prst="rect">
            <a:avLst/>
          </a:prstGeom>
          <a:blipFill>
            <a:blip r:embed="rId4"/>
            <a:stretch>
              <a:fillRect/>
            </a:stretch>
          </a:blipFill>
        </p:spPr>
      </p:sp>
      <p:sp>
        <p:nvSpPr>
          <p:cNvPr id="146" name="Shape 146"/>
          <p:cNvSpPr txBox="1">
            <a:spLocks noGrp="1"/>
          </p:cNvSpPr>
          <p:nvPr>
            <p:ph type="body" idx="2"/>
          </p:nvPr>
        </p:nvSpPr>
        <p:spPr>
          <a:xfrm>
            <a:off x="4078850" y="1461900"/>
            <a:ext cx="4608000" cy="36315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buNone/>
            </a:pPr>
            <a:r>
              <a:rPr lang="en"/>
              <a:t>
</a:t>
            </a:r>
          </a:p>
          <a:p>
            <a:endParaRPr lang="en"/>
          </a:p>
          <a:p>
            <a:endParaRPr lang="en"/>
          </a:p>
          <a:p>
            <a:endParaRPr lang="en"/>
          </a:p>
          <a:p>
            <a:endParaRPr lang="en"/>
          </a:p>
          <a:p>
            <a:endParaRPr lang="en"/>
          </a:p>
          <a:p>
            <a:endParaRPr lang="en"/>
          </a:p>
        </p:txBody>
      </p:sp>
    </p:spTree>
  </p:cSld>
  <p:clrMapOvr>
    <a:masterClrMapping/>
  </p:clrMapOvr>
  <p:transition spd="slow">
    <p:cut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Shape 151"/>
          <p:cNvSpPr txBox="1">
            <a:spLocks noGrp="1"/>
          </p:cNvSpPr>
          <p:nvPr>
            <p:ph type="title"/>
          </p:nvPr>
        </p:nvSpPr>
        <p:spPr>
          <a:xfrm>
            <a:off x="457200" y="205977"/>
            <a:ext cx="8229600" cy="1141499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>
              <a:buNone/>
            </a:pPr>
            <a:r>
              <a:rPr lang="en" sz="3600" b="0">
                <a:solidFill>
                  <a:srgbClr val="94C600"/>
                </a:solidFill>
              </a:rPr>
              <a:t>Green Roofs are also called Vegetated Roofs</a:t>
            </a:r>
          </a:p>
        </p:txBody>
      </p:sp>
      <p:sp>
        <p:nvSpPr>
          <p:cNvPr id="152" name="Shape 152"/>
          <p:cNvSpPr txBox="1">
            <a:spLocks noGrp="1"/>
          </p:cNvSpPr>
          <p:nvPr>
            <p:ph type="body" idx="1"/>
          </p:nvPr>
        </p:nvSpPr>
        <p:spPr>
          <a:xfrm>
            <a:off x="457200" y="1460499"/>
            <a:ext cx="4030200" cy="3465299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marL="457200" lvl="0" indent="-419100" rtl="0">
              <a:lnSpc>
                <a:spcPct val="115000"/>
              </a:lnSpc>
              <a:buClr>
                <a:schemeClr val="dk2"/>
              </a:buClr>
              <a:buSzPct val="166666"/>
              <a:buFont typeface="Arial"/>
              <a:buChar char="●"/>
            </a:pPr>
            <a:r>
              <a:rPr lang="en" sz="1800">
                <a:solidFill>
                  <a:srgbClr val="94C600"/>
                </a:solidFill>
              </a:rPr>
              <a:t></a:t>
            </a:r>
            <a:r>
              <a:rPr lang="en" sz="2400">
                <a:solidFill>
                  <a:srgbClr val="3E3D2D"/>
                </a:solidFill>
              </a:rPr>
              <a:t>Vegetated roofs have plants growing on them.</a:t>
            </a:r>
          </a:p>
          <a:p>
            <a:pPr marL="457200" lvl="0" indent="-381000">
              <a:buClr>
                <a:schemeClr val="dk2"/>
              </a:buClr>
              <a:buSzPct val="100000"/>
              <a:buFont typeface="Arial"/>
              <a:buChar char="●"/>
            </a:pPr>
            <a:r>
              <a:rPr lang="en" sz="2400">
                <a:solidFill>
                  <a:srgbClr val="3E3D2D"/>
                </a:solidFill>
              </a:rPr>
              <a:t>Some green roofs are designed to allow people and / or animals to use the space</a:t>
            </a:r>
          </a:p>
        </p:txBody>
      </p:sp>
      <p:sp>
        <p:nvSpPr>
          <p:cNvPr id="153" name="Shape 153"/>
          <p:cNvSpPr/>
          <p:nvPr/>
        </p:nvSpPr>
        <p:spPr>
          <a:xfrm>
            <a:off x="5223175" y="1492937"/>
            <a:ext cx="2590800" cy="3400425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</p:sp>
      <p:sp>
        <p:nvSpPr>
          <p:cNvPr id="154" name="Shape 154"/>
          <p:cNvSpPr txBox="1">
            <a:spLocks noGrp="1"/>
          </p:cNvSpPr>
          <p:nvPr>
            <p:ph type="body" idx="2"/>
          </p:nvPr>
        </p:nvSpPr>
        <p:spPr>
          <a:xfrm>
            <a:off x="4656675" y="1461899"/>
            <a:ext cx="4030200" cy="36816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buNone/>
            </a:pPr>
            <a:r>
              <a:rPr lang="en"/>
              <a:t>
</a:t>
            </a:r>
          </a:p>
          <a:p>
            <a:endParaRPr lang="en"/>
          </a:p>
          <a:p>
            <a:endParaRPr lang="en"/>
          </a:p>
          <a:p>
            <a:endParaRPr lang="en"/>
          </a:p>
          <a:p>
            <a:endParaRPr lang="en"/>
          </a:p>
          <a:p>
            <a:endParaRPr lang="en"/>
          </a:p>
          <a:p>
            <a:pPr lvl="0" rtl="0">
              <a:lnSpc>
                <a:spcPct val="115000"/>
              </a:lnSpc>
              <a:spcBef>
                <a:spcPts val="0"/>
              </a:spcBef>
              <a:buClr>
                <a:schemeClr val="dk1"/>
              </a:buClr>
              <a:buSzPct val="110000"/>
              <a:buFont typeface="Arial"/>
              <a:buNone/>
            </a:pPr>
            <a:r>
              <a:rPr lang="en" sz="1000">
                <a:solidFill>
                  <a:schemeClr val="dk1"/>
                </a:solidFill>
              </a:rPr>
              <a:t>Photo Credit:</a:t>
            </a:r>
            <a:r>
              <a:rPr lang="en" sz="1000">
                <a:solidFill>
                  <a:schemeClr val="dk1"/>
                </a:solidFill>
                <a:hlinkClick r:id="rId4"/>
              </a:rPr>
              <a:t> </a:t>
            </a:r>
            <a:r>
              <a:rPr lang="en" sz="1000" u="sng">
                <a:solidFill>
                  <a:schemeClr val="hlink"/>
                </a:solidFill>
                <a:hlinkClick r:id="rId4"/>
              </a:rPr>
              <a:t>www.mexicohazalgo.org</a:t>
            </a:r>
          </a:p>
          <a:p>
            <a:endParaRPr lang="en" sz="1000" u="sng">
              <a:solidFill>
                <a:schemeClr val="hlink"/>
              </a:solidFill>
              <a:hlinkClick r:id="rId4"/>
            </a:endParaRPr>
          </a:p>
        </p:txBody>
      </p:sp>
    </p:spTree>
  </p:cSld>
  <p:clrMapOvr>
    <a:masterClrMapping/>
  </p:clrMapOvr>
  <p:transition spd="slow">
    <p:cut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Shape 34"/>
          <p:cNvSpPr txBox="1">
            <a:spLocks noGrp="1"/>
          </p:cNvSpPr>
          <p:nvPr>
            <p:ph type="title"/>
          </p:nvPr>
        </p:nvSpPr>
        <p:spPr>
          <a:xfrm>
            <a:off x="457200" y="205977"/>
            <a:ext cx="8229600" cy="1141499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>
              <a:buNone/>
            </a:pPr>
            <a:r>
              <a:rPr lang="en"/>
              <a:t>What’s a Roof For?</a:t>
            </a:r>
          </a:p>
        </p:txBody>
      </p:sp>
      <p:sp>
        <p:nvSpPr>
          <p:cNvPr id="35" name="Shape 35"/>
          <p:cNvSpPr txBox="1">
            <a:spLocks noGrp="1"/>
          </p:cNvSpPr>
          <p:nvPr>
            <p:ph type="body" idx="1"/>
          </p:nvPr>
        </p:nvSpPr>
        <p:spPr>
          <a:xfrm>
            <a:off x="457200" y="1470375"/>
            <a:ext cx="3372599" cy="3465299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buNone/>
            </a:pPr>
            <a:r>
              <a:rPr lang="en"/>
              <a:t>Roofs keep the elements (rain, wind, snow...) out of buildings.</a:t>
            </a:r>
          </a:p>
          <a:p>
            <a:endParaRPr lang="en"/>
          </a:p>
          <a:p>
            <a:endParaRPr lang="en"/>
          </a:p>
          <a:p>
            <a:endParaRPr lang="en"/>
          </a:p>
          <a:p>
            <a:endParaRPr lang="en"/>
          </a:p>
        </p:txBody>
      </p:sp>
      <p:sp>
        <p:nvSpPr>
          <p:cNvPr id="36" name="Shape 36"/>
          <p:cNvSpPr/>
          <p:nvPr/>
        </p:nvSpPr>
        <p:spPr>
          <a:xfrm>
            <a:off x="3829800" y="1668100"/>
            <a:ext cx="5067300" cy="3152775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</p:sp>
      <p:sp>
        <p:nvSpPr>
          <p:cNvPr id="37" name="Shape 37"/>
          <p:cNvSpPr txBox="1"/>
          <p:nvPr/>
        </p:nvSpPr>
        <p:spPr>
          <a:xfrm>
            <a:off x="2849550" y="4820875"/>
            <a:ext cx="6247499" cy="237299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buNone/>
            </a:pPr>
            <a:r>
              <a:rPr lang="en" sz="800">
                <a:solidFill>
                  <a:schemeClr val="dk2"/>
                </a:solidFill>
              </a:rPr>
              <a:t>http://www.portal.state.pa.us/portal/server.pt/community/architectural_field_guide/2370/dictionary_of_architectural_terms/445407</a:t>
            </a:r>
          </a:p>
        </p:txBody>
      </p:sp>
    </p:spTree>
  </p:cSld>
  <p:clrMapOvr>
    <a:masterClrMapping/>
  </p:clrMapOvr>
  <p:transition spd="slow">
    <p:cut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Shape 159"/>
          <p:cNvSpPr txBox="1">
            <a:spLocks noGrp="1"/>
          </p:cNvSpPr>
          <p:nvPr>
            <p:ph type="title"/>
          </p:nvPr>
        </p:nvSpPr>
        <p:spPr>
          <a:xfrm>
            <a:off x="457200" y="205977"/>
            <a:ext cx="8229600" cy="1141499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>
              <a:buNone/>
            </a:pPr>
            <a:r>
              <a:rPr lang="en" sz="4000" b="0">
                <a:solidFill>
                  <a:srgbClr val="94C600"/>
                </a:solidFill>
              </a:rPr>
              <a:t>Green Roof: Advantages</a:t>
            </a:r>
          </a:p>
        </p:txBody>
      </p:sp>
      <p:sp>
        <p:nvSpPr>
          <p:cNvPr id="160" name="Shape 160"/>
          <p:cNvSpPr txBox="1">
            <a:spLocks noGrp="1"/>
          </p:cNvSpPr>
          <p:nvPr>
            <p:ph type="body" idx="1"/>
          </p:nvPr>
        </p:nvSpPr>
        <p:spPr>
          <a:xfrm>
            <a:off x="361950" y="1461899"/>
            <a:ext cx="4030200" cy="3465299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marL="457200" lvl="0" indent="-419100" rtl="0">
              <a:lnSpc>
                <a:spcPct val="115000"/>
              </a:lnSpc>
              <a:spcBef>
                <a:spcPts val="500"/>
              </a:spcBef>
              <a:buClr>
                <a:schemeClr val="dk2"/>
              </a:buClr>
              <a:buSzPct val="176470"/>
              <a:buFont typeface="Arial"/>
              <a:buChar char="●"/>
            </a:pPr>
            <a:r>
              <a:rPr lang="en" sz="1700">
                <a:solidFill>
                  <a:srgbClr val="94C600"/>
                </a:solidFill>
              </a:rPr>
              <a:t></a:t>
            </a:r>
            <a:r>
              <a:rPr lang="en" sz="2200">
                <a:solidFill>
                  <a:srgbClr val="3E3D2D"/>
                </a:solidFill>
              </a:rPr>
              <a:t>Reduced water runoff</a:t>
            </a:r>
          </a:p>
          <a:p>
            <a:pPr marL="457200" lvl="0" indent="-419100" rtl="0">
              <a:lnSpc>
                <a:spcPct val="115000"/>
              </a:lnSpc>
              <a:spcBef>
                <a:spcPts val="500"/>
              </a:spcBef>
              <a:buClr>
                <a:schemeClr val="dk2"/>
              </a:buClr>
              <a:buSzPct val="176470"/>
              <a:buFont typeface="Arial"/>
              <a:buChar char="●"/>
            </a:pPr>
            <a:r>
              <a:rPr lang="en" sz="1700">
                <a:solidFill>
                  <a:srgbClr val="94C600"/>
                </a:solidFill>
              </a:rPr>
              <a:t></a:t>
            </a:r>
            <a:r>
              <a:rPr lang="en" sz="2200">
                <a:solidFill>
                  <a:srgbClr val="3E3D2D"/>
                </a:solidFill>
              </a:rPr>
              <a:t>Good Insulating qualities which means reduced energy costs</a:t>
            </a:r>
          </a:p>
          <a:p>
            <a:pPr marL="457200" lvl="0" indent="-419100" rtl="0">
              <a:lnSpc>
                <a:spcPct val="115000"/>
              </a:lnSpc>
              <a:spcBef>
                <a:spcPts val="500"/>
              </a:spcBef>
              <a:buClr>
                <a:schemeClr val="dk2"/>
              </a:buClr>
              <a:buSzPct val="176470"/>
              <a:buFont typeface="Arial"/>
              <a:buChar char="●"/>
            </a:pPr>
            <a:r>
              <a:rPr lang="en" sz="1700">
                <a:solidFill>
                  <a:srgbClr val="94C600"/>
                </a:solidFill>
              </a:rPr>
              <a:t></a:t>
            </a:r>
            <a:r>
              <a:rPr lang="en" sz="2200">
                <a:solidFill>
                  <a:srgbClr val="3E3D2D"/>
                </a:solidFill>
              </a:rPr>
              <a:t>Reduced noise pollution</a:t>
            </a:r>
          </a:p>
          <a:p>
            <a:pPr marL="457200" lvl="0" indent="-419100" rtl="0">
              <a:lnSpc>
                <a:spcPct val="115000"/>
              </a:lnSpc>
              <a:spcBef>
                <a:spcPts val="500"/>
              </a:spcBef>
              <a:buClr>
                <a:schemeClr val="dk2"/>
              </a:buClr>
              <a:buSzPct val="176470"/>
              <a:buFont typeface="Arial"/>
              <a:buChar char="●"/>
            </a:pPr>
            <a:r>
              <a:rPr lang="en" sz="1700">
                <a:solidFill>
                  <a:srgbClr val="94C600"/>
                </a:solidFill>
              </a:rPr>
              <a:t></a:t>
            </a:r>
            <a:r>
              <a:rPr lang="en" sz="2200">
                <a:solidFill>
                  <a:srgbClr val="3E3D2D"/>
                </a:solidFill>
              </a:rPr>
              <a:t>Wildlife habitat for insects and birds</a:t>
            </a:r>
          </a:p>
          <a:p>
            <a:endParaRPr lang="en" sz="2200">
              <a:solidFill>
                <a:srgbClr val="3E3D2D"/>
              </a:solidFill>
            </a:endParaRPr>
          </a:p>
        </p:txBody>
      </p:sp>
      <p:sp>
        <p:nvSpPr>
          <p:cNvPr id="161" name="Shape 161"/>
          <p:cNvSpPr txBox="1">
            <a:spLocks noGrp="1"/>
          </p:cNvSpPr>
          <p:nvPr>
            <p:ph type="body" idx="2"/>
          </p:nvPr>
        </p:nvSpPr>
        <p:spPr>
          <a:xfrm>
            <a:off x="4656675" y="1461900"/>
            <a:ext cx="4030200" cy="3628499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buNone/>
            </a:pPr>
            <a:r>
              <a:rPr lang="en"/>
              <a:t>
</a:t>
            </a:r>
          </a:p>
          <a:p>
            <a:endParaRPr lang="en"/>
          </a:p>
          <a:p>
            <a:endParaRPr lang="en"/>
          </a:p>
          <a:p>
            <a:endParaRPr lang="en"/>
          </a:p>
          <a:p>
            <a:endParaRPr lang="en"/>
          </a:p>
          <a:p>
            <a:pPr lvl="0" rtl="0">
              <a:buNone/>
            </a:pPr>
            <a:r>
              <a:rPr lang="en" sz="800">
                <a:solidFill>
                  <a:srgbClr val="3E3D2D"/>
                </a:solidFill>
              </a:rPr>
              <a:t>Photo Credit:</a:t>
            </a:r>
            <a:r>
              <a:rPr lang="en" sz="800">
                <a:solidFill>
                  <a:srgbClr val="3E3D2D"/>
                </a:solidFill>
                <a:hlinkClick r:id="rId3"/>
              </a:rPr>
              <a:t> </a:t>
            </a:r>
            <a:r>
              <a:rPr lang="en" sz="800"/>
              <a:t>http://inhabitat.com/tiny-off-grid-hawk-house-has-soaring-views-of-the-mountains-of-big-sur/</a:t>
            </a:r>
          </a:p>
        </p:txBody>
      </p:sp>
      <p:sp>
        <p:nvSpPr>
          <p:cNvPr id="162" name="Shape 162"/>
          <p:cNvSpPr/>
          <p:nvPr/>
        </p:nvSpPr>
        <p:spPr>
          <a:xfrm>
            <a:off x="4599887" y="1669600"/>
            <a:ext cx="4143775" cy="2785174"/>
          </a:xfrm>
          <a:prstGeom prst="rect">
            <a:avLst/>
          </a:prstGeom>
          <a:blipFill>
            <a:blip r:embed="rId4"/>
            <a:stretch>
              <a:fillRect/>
            </a:stretch>
          </a:blipFill>
        </p:spPr>
      </p:sp>
    </p:spTree>
  </p:cSld>
  <p:clrMapOvr>
    <a:masterClrMapping/>
  </p:clrMapOvr>
  <p:transition spd="slow">
    <p:cut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Shape 167"/>
          <p:cNvSpPr txBox="1">
            <a:spLocks noGrp="1"/>
          </p:cNvSpPr>
          <p:nvPr>
            <p:ph type="title"/>
          </p:nvPr>
        </p:nvSpPr>
        <p:spPr>
          <a:xfrm>
            <a:off x="457200" y="205977"/>
            <a:ext cx="8229600" cy="1141499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 lvl="0" rtl="0">
              <a:buNone/>
            </a:pPr>
            <a:r>
              <a:rPr lang="en" sz="4000" b="0">
                <a:solidFill>
                  <a:srgbClr val="94C600"/>
                </a:solidFill>
              </a:rPr>
              <a:t>Green Roof: Advantages</a:t>
            </a:r>
          </a:p>
        </p:txBody>
      </p:sp>
      <p:sp>
        <p:nvSpPr>
          <p:cNvPr id="168" name="Shape 168"/>
          <p:cNvSpPr txBox="1">
            <a:spLocks noGrp="1"/>
          </p:cNvSpPr>
          <p:nvPr>
            <p:ph type="body" idx="1"/>
          </p:nvPr>
        </p:nvSpPr>
        <p:spPr>
          <a:xfrm>
            <a:off x="106800" y="1460500"/>
            <a:ext cx="4380599" cy="36321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marL="457200" lvl="0" indent="-419100" rtl="0">
              <a:lnSpc>
                <a:spcPct val="115000"/>
              </a:lnSpc>
              <a:spcBef>
                <a:spcPts val="500"/>
              </a:spcBef>
              <a:buClr>
                <a:schemeClr val="dk2"/>
              </a:buClr>
              <a:buSzPct val="176470"/>
              <a:buFont typeface="Arial"/>
              <a:buChar char="●"/>
            </a:pPr>
            <a:r>
              <a:rPr lang="en" sz="1700">
                <a:solidFill>
                  <a:srgbClr val="94C600"/>
                </a:solidFill>
              </a:rPr>
              <a:t>Green roofs can be very beautiful</a:t>
            </a:r>
          </a:p>
          <a:p>
            <a:endParaRPr lang="en" sz="1700">
              <a:solidFill>
                <a:srgbClr val="94C600"/>
              </a:solidFill>
            </a:endParaRPr>
          </a:p>
          <a:p>
            <a:endParaRPr lang="en" sz="1700">
              <a:solidFill>
                <a:srgbClr val="94C600"/>
              </a:solidFill>
            </a:endParaRPr>
          </a:p>
          <a:p>
            <a:endParaRPr lang="en" sz="1700">
              <a:solidFill>
                <a:srgbClr val="94C600"/>
              </a:solidFill>
            </a:endParaRPr>
          </a:p>
          <a:p>
            <a:endParaRPr lang="en" sz="1700">
              <a:solidFill>
                <a:srgbClr val="94C600"/>
              </a:solidFill>
            </a:endParaRPr>
          </a:p>
          <a:p>
            <a:endParaRPr lang="en" sz="1700">
              <a:solidFill>
                <a:srgbClr val="94C600"/>
              </a:solidFill>
            </a:endParaRPr>
          </a:p>
          <a:p>
            <a:endParaRPr lang="en" sz="1700">
              <a:solidFill>
                <a:srgbClr val="94C600"/>
              </a:solidFill>
            </a:endParaRPr>
          </a:p>
          <a:p>
            <a:endParaRPr lang="en" sz="1700">
              <a:solidFill>
                <a:srgbClr val="94C600"/>
              </a:solidFill>
            </a:endParaRPr>
          </a:p>
          <a:p>
            <a:pPr lvl="0" rtl="0">
              <a:buNone/>
            </a:pPr>
            <a:r>
              <a:rPr lang="en" sz="1000">
                <a:solidFill>
                  <a:srgbClr val="3E3D2D"/>
                </a:solidFill>
              </a:rPr>
              <a:t>Photo Credit: </a:t>
            </a:r>
            <a:r>
              <a:rPr lang="en" sz="800"/>
              <a:t>http://www.dailymail.co.uk/home/gardening/article-2326240/Grow-roof-As-years-Chelsea-Flower-Show-opens-RHS-expert-Chris-Young-key-looks.html</a:t>
            </a:r>
          </a:p>
        </p:txBody>
      </p:sp>
      <p:sp>
        <p:nvSpPr>
          <p:cNvPr id="169" name="Shape 169"/>
          <p:cNvSpPr txBox="1">
            <a:spLocks noGrp="1"/>
          </p:cNvSpPr>
          <p:nvPr>
            <p:ph type="body" idx="2"/>
          </p:nvPr>
        </p:nvSpPr>
        <p:spPr>
          <a:xfrm>
            <a:off x="4622642" y="1460508"/>
            <a:ext cx="4030200" cy="3465299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buNone/>
            </a:pPr>
            <a:r>
              <a:rPr lang="en"/>
              <a:t>
</a:t>
            </a:r>
          </a:p>
          <a:p>
            <a:endParaRPr lang="en"/>
          </a:p>
          <a:p>
            <a:endParaRPr lang="en"/>
          </a:p>
          <a:p>
            <a:endParaRPr lang="en"/>
          </a:p>
          <a:p>
            <a:pPr lvl="0" rtl="0">
              <a:buNone/>
            </a:pPr>
            <a:r>
              <a:rPr lang="en" sz="1000">
                <a:solidFill>
                  <a:srgbClr val="3E3D2D"/>
                </a:solidFill>
              </a:rPr>
              <a:t>Photo Credit:</a:t>
            </a:r>
            <a:r>
              <a:rPr lang="en" sz="1000">
                <a:solidFill>
                  <a:srgbClr val="3E3D2D"/>
                </a:solidFill>
                <a:hlinkClick r:id="rId3"/>
              </a:rPr>
              <a:t> </a:t>
            </a:r>
            <a:r>
              <a:rPr lang="en" sz="1000" u="sng">
                <a:solidFill>
                  <a:schemeClr val="hlink"/>
                </a:solidFill>
                <a:hlinkClick r:id="rId3"/>
              </a:rPr>
              <a:t>www.austech.com.au</a:t>
            </a:r>
          </a:p>
        </p:txBody>
      </p:sp>
      <p:sp>
        <p:nvSpPr>
          <p:cNvPr id="170" name="Shape 170"/>
          <p:cNvSpPr/>
          <p:nvPr/>
        </p:nvSpPr>
        <p:spPr>
          <a:xfrm>
            <a:off x="4723912" y="1676400"/>
            <a:ext cx="3895725" cy="2590800"/>
          </a:xfrm>
          <a:prstGeom prst="rect">
            <a:avLst/>
          </a:prstGeom>
          <a:blipFill>
            <a:blip r:embed="rId4"/>
            <a:stretch>
              <a:fillRect/>
            </a:stretch>
          </a:blipFill>
        </p:spPr>
      </p:sp>
      <p:sp>
        <p:nvSpPr>
          <p:cNvPr id="171" name="Shape 171"/>
          <p:cNvSpPr/>
          <p:nvPr/>
        </p:nvSpPr>
        <p:spPr>
          <a:xfrm>
            <a:off x="892400" y="2131600"/>
            <a:ext cx="3003749" cy="2239724"/>
          </a:xfrm>
          <a:prstGeom prst="rect">
            <a:avLst/>
          </a:prstGeom>
          <a:blipFill>
            <a:blip r:embed="rId5"/>
            <a:stretch>
              <a:fillRect/>
            </a:stretch>
          </a:blipFill>
        </p:spPr>
      </p:sp>
    </p:spTree>
  </p:cSld>
  <p:clrMapOvr>
    <a:masterClrMapping/>
  </p:clrMapOvr>
  <p:transition spd="slow">
    <p:cut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Shape 42"/>
          <p:cNvSpPr txBox="1">
            <a:spLocks noGrp="1"/>
          </p:cNvSpPr>
          <p:nvPr>
            <p:ph type="title"/>
          </p:nvPr>
        </p:nvSpPr>
        <p:spPr>
          <a:xfrm>
            <a:off x="457200" y="205977"/>
            <a:ext cx="8229600" cy="1141499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>
              <a:buNone/>
            </a:pPr>
            <a:r>
              <a:rPr lang="en"/>
              <a:t>Location Matters</a:t>
            </a:r>
          </a:p>
        </p:txBody>
      </p:sp>
      <p:sp>
        <p:nvSpPr>
          <p:cNvPr id="43" name="Shape 43"/>
          <p:cNvSpPr txBox="1">
            <a:spLocks noGrp="1"/>
          </p:cNvSpPr>
          <p:nvPr>
            <p:ph type="body" idx="1"/>
          </p:nvPr>
        </p:nvSpPr>
        <p:spPr>
          <a:xfrm>
            <a:off x="457200" y="1440750"/>
            <a:ext cx="8229600" cy="37029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buNone/>
            </a:pPr>
            <a:r>
              <a:rPr lang="en"/>
              <a:t>Traditionally roofing styles have been based on the climate and culture of the area.</a:t>
            </a:r>
          </a:p>
          <a:p>
            <a:endParaRPr lang="en"/>
          </a:p>
          <a:p>
            <a:endParaRPr lang="en"/>
          </a:p>
          <a:p>
            <a:endParaRPr lang="en"/>
          </a:p>
          <a:p>
            <a:endParaRPr lang="en"/>
          </a:p>
          <a:p>
            <a:pPr lvl="0" rtl="0">
              <a:buNone/>
            </a:pPr>
            <a:r>
              <a:rPr lang="en" sz="800"/>
              <a:t>                                             </a:t>
            </a:r>
            <a:r>
              <a:rPr lang="en" sz="1000"/>
              <a:t>              </a:t>
            </a:r>
          </a:p>
          <a:p>
            <a:pPr lvl="0" algn="ctr">
              <a:buNone/>
            </a:pPr>
            <a:r>
              <a:rPr lang="en" sz="1000"/>
              <a:t>Picture Credit:”  http://i.dailymail.co.uk/i/pix/2011/02/02/article-1353001-0D054704000005DC-43_634x419.jpg</a:t>
            </a:r>
          </a:p>
        </p:txBody>
      </p:sp>
      <p:sp>
        <p:nvSpPr>
          <p:cNvPr id="44" name="Shape 44"/>
          <p:cNvSpPr/>
          <p:nvPr/>
        </p:nvSpPr>
        <p:spPr>
          <a:xfrm>
            <a:off x="2773887" y="2501125"/>
            <a:ext cx="3596225" cy="2371875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</p:sp>
    </p:spTree>
  </p:cSld>
  <p:clrMapOvr>
    <a:masterClrMapping/>
  </p:clrMapOvr>
  <p:transition spd="slow">
    <p:cut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Shape 49"/>
          <p:cNvSpPr txBox="1">
            <a:spLocks noGrp="1"/>
          </p:cNvSpPr>
          <p:nvPr>
            <p:ph type="title"/>
          </p:nvPr>
        </p:nvSpPr>
        <p:spPr>
          <a:xfrm>
            <a:off x="457200" y="205977"/>
            <a:ext cx="8229600" cy="1141499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>
              <a:buNone/>
            </a:pPr>
            <a:r>
              <a:rPr lang="en" sz="3000" b="0">
                <a:solidFill>
                  <a:schemeClr val="dk2"/>
                </a:solidFill>
              </a:rPr>
              <a:t>Can you guess where the following building is located?</a:t>
            </a:r>
          </a:p>
        </p:txBody>
      </p:sp>
      <p:sp>
        <p:nvSpPr>
          <p:cNvPr id="50" name="Shape 50"/>
          <p:cNvSpPr txBox="1">
            <a:spLocks noGrp="1"/>
          </p:cNvSpPr>
          <p:nvPr>
            <p:ph type="body" idx="1"/>
          </p:nvPr>
        </p:nvSpPr>
        <p:spPr>
          <a:xfrm>
            <a:off x="457200" y="1460499"/>
            <a:ext cx="8229600" cy="3465299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buNone/>
            </a:pPr>
            <a:r>
              <a:rPr lang="en"/>
              <a:t>
</a:t>
            </a:r>
          </a:p>
          <a:p>
            <a:endParaRPr lang="en"/>
          </a:p>
          <a:p>
            <a:endParaRPr lang="en"/>
          </a:p>
          <a:p>
            <a:endParaRPr lang="en"/>
          </a:p>
          <a:p>
            <a:endParaRPr lang="en"/>
          </a:p>
        </p:txBody>
      </p:sp>
      <p:sp>
        <p:nvSpPr>
          <p:cNvPr id="51" name="Shape 51"/>
          <p:cNvSpPr/>
          <p:nvPr/>
        </p:nvSpPr>
        <p:spPr>
          <a:xfrm>
            <a:off x="1762725" y="1460500"/>
            <a:ext cx="5153250" cy="3465300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</p:sp>
    </p:spTree>
  </p:cSld>
  <p:clrMapOvr>
    <a:masterClrMapping/>
  </p:clrMapOvr>
  <p:transition spd="slow">
    <p:cut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Shape 56"/>
          <p:cNvSpPr txBox="1">
            <a:spLocks noGrp="1"/>
          </p:cNvSpPr>
          <p:nvPr>
            <p:ph type="title"/>
          </p:nvPr>
        </p:nvSpPr>
        <p:spPr>
          <a:xfrm>
            <a:off x="457200" y="205977"/>
            <a:ext cx="8229600" cy="1141499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>
              <a:buNone/>
            </a:pPr>
            <a:r>
              <a:rPr lang="en"/>
              <a:t>Location:</a:t>
            </a:r>
          </a:p>
        </p:txBody>
      </p:sp>
      <p:sp>
        <p:nvSpPr>
          <p:cNvPr id="57" name="Shape 57"/>
          <p:cNvSpPr txBox="1">
            <a:spLocks noGrp="1"/>
          </p:cNvSpPr>
          <p:nvPr>
            <p:ph type="body" idx="1"/>
          </p:nvPr>
        </p:nvSpPr>
        <p:spPr>
          <a:xfrm>
            <a:off x="457200" y="1460499"/>
            <a:ext cx="8229600" cy="3465299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buNone/>
            </a:pPr>
            <a:r>
              <a:rPr lang="en" sz="1000"/>
              <a:t>
</a:t>
            </a:r>
          </a:p>
          <a:p>
            <a:endParaRPr lang="en" sz="1000"/>
          </a:p>
          <a:p>
            <a:pPr lvl="0" rtl="0">
              <a:buNone/>
            </a:pPr>
            <a:r>
              <a:rPr lang="en" sz="1800"/>
              <a:t>        Alberobello, Southern Italy</a:t>
            </a:r>
          </a:p>
          <a:p>
            <a:endParaRPr lang="en" sz="1800"/>
          </a:p>
          <a:p>
            <a:endParaRPr lang="en" sz="1800"/>
          </a:p>
          <a:p>
            <a:endParaRPr lang="en" sz="1800"/>
          </a:p>
          <a:p>
            <a:endParaRPr lang="en" sz="1800"/>
          </a:p>
          <a:p>
            <a:endParaRPr lang="en" sz="1800"/>
          </a:p>
          <a:p>
            <a:endParaRPr lang="en" sz="1800"/>
          </a:p>
          <a:p>
            <a:endParaRPr lang="en" sz="1800"/>
          </a:p>
          <a:p>
            <a:pPr>
              <a:buNone/>
            </a:pPr>
            <a:r>
              <a:rPr lang="en" sz="1000"/>
              <a:t>Picture Credit: http://www.123rf.com/photo_3815324_the-roof-of-a-trullo-in-alberobello-southern-italy--on-the-roof-is-the-rayed-ostia--ostia-being-the-.html</a:t>
            </a:r>
          </a:p>
        </p:txBody>
      </p:sp>
      <p:sp>
        <p:nvSpPr>
          <p:cNvPr id="58" name="Shape 58"/>
          <p:cNvSpPr/>
          <p:nvPr/>
        </p:nvSpPr>
        <p:spPr>
          <a:xfrm>
            <a:off x="4360275" y="1460500"/>
            <a:ext cx="3623850" cy="2439299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</p:sp>
    </p:spTree>
  </p:cSld>
  <p:clrMapOvr>
    <a:masterClrMapping/>
  </p:clrMapOvr>
  <p:transition spd="slow">
    <p:cut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Shape 63"/>
          <p:cNvSpPr txBox="1">
            <a:spLocks noGrp="1"/>
          </p:cNvSpPr>
          <p:nvPr>
            <p:ph type="title"/>
          </p:nvPr>
        </p:nvSpPr>
        <p:spPr>
          <a:xfrm>
            <a:off x="457200" y="205977"/>
            <a:ext cx="8229600" cy="1141499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 lvl="0" rtl="0">
              <a:buNone/>
            </a:pPr>
            <a:r>
              <a:rPr lang="en" sz="3000" b="0">
                <a:solidFill>
                  <a:schemeClr val="dk2"/>
                </a:solidFill>
              </a:rPr>
              <a:t>Can you guess where the following building is located?</a:t>
            </a:r>
          </a:p>
        </p:txBody>
      </p:sp>
      <p:sp>
        <p:nvSpPr>
          <p:cNvPr id="64" name="Shape 64"/>
          <p:cNvSpPr txBox="1"/>
          <p:nvPr/>
        </p:nvSpPr>
        <p:spPr>
          <a:xfrm>
            <a:off x="1437850" y="1874050"/>
            <a:ext cx="6106799" cy="2851199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endParaRPr/>
          </a:p>
        </p:txBody>
      </p:sp>
      <p:sp>
        <p:nvSpPr>
          <p:cNvPr id="65" name="Shape 65"/>
          <p:cNvSpPr/>
          <p:nvPr/>
        </p:nvSpPr>
        <p:spPr>
          <a:xfrm>
            <a:off x="1998100" y="1547050"/>
            <a:ext cx="5276850" cy="3505200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</p:sp>
    </p:spTree>
  </p:cSld>
  <p:clrMapOvr>
    <a:masterClrMapping/>
  </p:clrMapOvr>
  <p:transition spd="slow">
    <p:cut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Shape 70"/>
          <p:cNvSpPr txBox="1">
            <a:spLocks noGrp="1"/>
          </p:cNvSpPr>
          <p:nvPr>
            <p:ph type="title"/>
          </p:nvPr>
        </p:nvSpPr>
        <p:spPr>
          <a:xfrm>
            <a:off x="457200" y="205977"/>
            <a:ext cx="8229600" cy="1141499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 lvl="0" rtl="0">
              <a:buNone/>
            </a:pPr>
            <a:r>
              <a:rPr lang="en"/>
              <a:t>Location:</a:t>
            </a:r>
          </a:p>
        </p:txBody>
      </p:sp>
      <p:sp>
        <p:nvSpPr>
          <p:cNvPr id="71" name="Shape 71"/>
          <p:cNvSpPr txBox="1">
            <a:spLocks noGrp="1"/>
          </p:cNvSpPr>
          <p:nvPr>
            <p:ph type="body" idx="1"/>
          </p:nvPr>
        </p:nvSpPr>
        <p:spPr>
          <a:xfrm>
            <a:off x="457200" y="1460499"/>
            <a:ext cx="8229600" cy="3465299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buNone/>
            </a:pPr>
            <a:r>
              <a:rPr lang="en" sz="1000"/>
              <a:t>
</a:t>
            </a:r>
          </a:p>
          <a:p>
            <a:endParaRPr lang="en" sz="1000"/>
          </a:p>
          <a:p>
            <a:pPr lvl="0" rtl="0">
              <a:buNone/>
            </a:pPr>
            <a:r>
              <a:rPr lang="en" sz="1800"/>
              <a:t>  </a:t>
            </a:r>
            <a:r>
              <a:rPr lang="en" sz="1800">
                <a:solidFill>
                  <a:schemeClr val="dk1"/>
                </a:solidFill>
              </a:rPr>
              <a:t>Bergen, Norway</a:t>
            </a:r>
          </a:p>
          <a:p>
            <a:endParaRPr lang="en" sz="1800">
              <a:solidFill>
                <a:schemeClr val="dk1"/>
              </a:solidFill>
            </a:endParaRPr>
          </a:p>
          <a:p>
            <a:endParaRPr lang="en" sz="1800">
              <a:solidFill>
                <a:schemeClr val="dk1"/>
              </a:solidFill>
            </a:endParaRPr>
          </a:p>
          <a:p>
            <a:endParaRPr lang="en" sz="1800">
              <a:solidFill>
                <a:schemeClr val="dk1"/>
              </a:solidFill>
            </a:endParaRPr>
          </a:p>
          <a:p>
            <a:endParaRPr lang="en" sz="1800">
              <a:solidFill>
                <a:schemeClr val="dk1"/>
              </a:solidFill>
            </a:endParaRPr>
          </a:p>
          <a:p>
            <a:endParaRPr lang="en" sz="1800">
              <a:solidFill>
                <a:schemeClr val="dk1"/>
              </a:solidFill>
            </a:endParaRPr>
          </a:p>
          <a:p>
            <a:pPr lvl="0" rtl="0">
              <a:lnSpc>
                <a:spcPct val="115000"/>
              </a:lnSpc>
              <a:spcBef>
                <a:spcPts val="0"/>
              </a:spcBef>
              <a:buClr>
                <a:schemeClr val="dk1"/>
              </a:buClr>
              <a:buSzPct val="110000"/>
              <a:buFont typeface="Arial"/>
              <a:buNone/>
            </a:pPr>
            <a:r>
              <a:rPr lang="en" sz="1000">
                <a:solidFill>
                  <a:schemeClr val="dk1"/>
                </a:solidFill>
              </a:rPr>
              <a:t>Photo Credit:</a:t>
            </a:r>
            <a:r>
              <a:rPr lang="en" sz="1000">
                <a:solidFill>
                  <a:schemeClr val="dk1"/>
                </a:solidFill>
                <a:hlinkClick r:id="rId3"/>
              </a:rPr>
              <a:t> </a:t>
            </a:r>
            <a:r>
              <a:rPr lang="en" sz="1000" u="sng">
                <a:solidFill>
                  <a:schemeClr val="hlink"/>
                </a:solidFill>
                <a:hlinkClick r:id="rId3"/>
              </a:rPr>
              <a:t>commons.wikimedia.org</a:t>
            </a:r>
          </a:p>
          <a:p>
            <a:endParaRPr lang="en" sz="1000" u="sng">
              <a:solidFill>
                <a:schemeClr val="hlink"/>
              </a:solidFill>
              <a:hlinkClick r:id="rId3"/>
            </a:endParaRPr>
          </a:p>
        </p:txBody>
      </p:sp>
      <p:sp>
        <p:nvSpPr>
          <p:cNvPr id="72" name="Shape 72"/>
          <p:cNvSpPr/>
          <p:nvPr/>
        </p:nvSpPr>
        <p:spPr>
          <a:xfrm>
            <a:off x="3502900" y="1797025"/>
            <a:ext cx="4559625" cy="3028149"/>
          </a:xfrm>
          <a:prstGeom prst="rect">
            <a:avLst/>
          </a:prstGeom>
          <a:blipFill>
            <a:blip r:embed="rId4"/>
            <a:stretch>
              <a:fillRect/>
            </a:stretch>
          </a:blipFill>
        </p:spPr>
      </p:sp>
    </p:spTree>
  </p:cSld>
  <p:clrMapOvr>
    <a:masterClrMapping/>
  </p:clrMapOvr>
  <p:transition spd="slow">
    <p:cut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Shape 77"/>
          <p:cNvSpPr txBox="1">
            <a:spLocks noGrp="1"/>
          </p:cNvSpPr>
          <p:nvPr>
            <p:ph type="title"/>
          </p:nvPr>
        </p:nvSpPr>
        <p:spPr>
          <a:xfrm>
            <a:off x="457200" y="205977"/>
            <a:ext cx="8229600" cy="1141499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 lvl="0" rtl="0">
              <a:buNone/>
            </a:pPr>
            <a:r>
              <a:rPr lang="en" sz="3000" b="0">
                <a:solidFill>
                  <a:schemeClr val="dk2"/>
                </a:solidFill>
              </a:rPr>
              <a:t>Can you guess where the following buildings are located?</a:t>
            </a:r>
          </a:p>
        </p:txBody>
      </p:sp>
      <p:sp>
        <p:nvSpPr>
          <p:cNvPr id="78" name="Shape 78"/>
          <p:cNvSpPr/>
          <p:nvPr/>
        </p:nvSpPr>
        <p:spPr>
          <a:xfrm>
            <a:off x="2013775" y="1547050"/>
            <a:ext cx="4676775" cy="3505200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</p:sp>
    </p:spTree>
  </p:cSld>
  <p:clrMapOvr>
    <a:masterClrMapping/>
  </p:clrMapOvr>
  <p:transition spd="slow">
    <p:cut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Shape 83"/>
          <p:cNvSpPr txBox="1">
            <a:spLocks noGrp="1"/>
          </p:cNvSpPr>
          <p:nvPr>
            <p:ph type="title"/>
          </p:nvPr>
        </p:nvSpPr>
        <p:spPr>
          <a:xfrm>
            <a:off x="457200" y="205977"/>
            <a:ext cx="8229600" cy="1141499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 lvl="0" rtl="0">
              <a:buNone/>
            </a:pPr>
            <a:r>
              <a:rPr lang="en"/>
              <a:t>Location:</a:t>
            </a:r>
          </a:p>
        </p:txBody>
      </p:sp>
      <p:sp>
        <p:nvSpPr>
          <p:cNvPr id="84" name="Shape 84"/>
          <p:cNvSpPr txBox="1">
            <a:spLocks noGrp="1"/>
          </p:cNvSpPr>
          <p:nvPr>
            <p:ph type="body" idx="1"/>
          </p:nvPr>
        </p:nvSpPr>
        <p:spPr>
          <a:xfrm>
            <a:off x="457200" y="1460499"/>
            <a:ext cx="8229600" cy="3465299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algn="l" rtl="0">
              <a:lnSpc>
                <a:spcPct val="115000"/>
              </a:lnSpc>
              <a:spcBef>
                <a:spcPts val="0"/>
              </a:spcBef>
              <a:buNone/>
            </a:pPr>
            <a:r>
              <a:rPr lang="en" sz="1800">
                <a:solidFill>
                  <a:schemeClr val="dk1"/>
                </a:solidFill>
              </a:rPr>
              <a:t>
</a:t>
            </a:r>
          </a:p>
          <a:p>
            <a:pPr lvl="0" algn="l" rtl="0">
              <a:lnSpc>
                <a:spcPct val="115000"/>
              </a:lnSpc>
              <a:spcBef>
                <a:spcPts val="0"/>
              </a:spcBef>
              <a:buNone/>
            </a:pPr>
            <a:r>
              <a:rPr lang="en" sz="1800">
                <a:solidFill>
                  <a:schemeClr val="dk1"/>
                </a:solidFill>
              </a:rPr>
              <a:t>Oia-Santorini, Greece</a:t>
            </a:r>
          </a:p>
          <a:p>
            <a:endParaRPr lang="en" sz="1800">
              <a:solidFill>
                <a:schemeClr val="dk1"/>
              </a:solidFill>
            </a:endParaRPr>
          </a:p>
          <a:p>
            <a:endParaRPr lang="en" sz="1800">
              <a:solidFill>
                <a:schemeClr val="dk1"/>
              </a:solidFill>
            </a:endParaRPr>
          </a:p>
          <a:p>
            <a:endParaRPr lang="en" sz="1800">
              <a:solidFill>
                <a:schemeClr val="dk1"/>
              </a:solidFill>
            </a:endParaRPr>
          </a:p>
          <a:p>
            <a:endParaRPr lang="en" sz="1800">
              <a:solidFill>
                <a:schemeClr val="dk1"/>
              </a:solidFill>
            </a:endParaRPr>
          </a:p>
          <a:p>
            <a:pPr lvl="0" rtl="0">
              <a:lnSpc>
                <a:spcPct val="115000"/>
              </a:lnSpc>
              <a:spcBef>
                <a:spcPts val="0"/>
              </a:spcBef>
              <a:buClr>
                <a:schemeClr val="dk1"/>
              </a:buClr>
              <a:buSzPct val="110000"/>
              <a:buFont typeface="Arial"/>
              <a:buNone/>
            </a:pPr>
            <a:r>
              <a:rPr lang="en" sz="1000">
                <a:solidFill>
                  <a:schemeClr val="dk1"/>
                </a:solidFill>
              </a:rPr>
              <a:t>Photo Credit:</a:t>
            </a:r>
            <a:r>
              <a:rPr lang="en" sz="1000">
                <a:solidFill>
                  <a:schemeClr val="dk1"/>
                </a:solidFill>
                <a:hlinkClick r:id="rId3"/>
              </a:rPr>
              <a:t> </a:t>
            </a:r>
            <a:r>
              <a:rPr lang="en" sz="1000" u="sng">
                <a:solidFill>
                  <a:schemeClr val="hlink"/>
                </a:solidFill>
                <a:hlinkClick r:id="rId3"/>
              </a:rPr>
              <a:t>blog.netmovers.co.uk</a:t>
            </a:r>
            <a:r>
              <a:rPr lang="en" sz="1000">
                <a:solidFill>
                  <a:schemeClr val="dk1"/>
                </a:solidFill>
              </a:rPr>
              <a:t> </a:t>
            </a:r>
          </a:p>
          <a:p>
            <a:endParaRPr lang="en" sz="1000">
              <a:solidFill>
                <a:schemeClr val="dk1"/>
              </a:solidFill>
            </a:endParaRPr>
          </a:p>
        </p:txBody>
      </p:sp>
      <p:sp>
        <p:nvSpPr>
          <p:cNvPr id="85" name="Shape 85"/>
          <p:cNvSpPr/>
          <p:nvPr/>
        </p:nvSpPr>
        <p:spPr>
          <a:xfrm>
            <a:off x="3787250" y="1558675"/>
            <a:ext cx="4415674" cy="3308899"/>
          </a:xfrm>
          <a:prstGeom prst="rect">
            <a:avLst/>
          </a:prstGeom>
          <a:blipFill>
            <a:blip r:embed="rId4"/>
            <a:stretch>
              <a:fillRect/>
            </a:stretch>
          </a:blipFill>
        </p:spPr>
      </p:sp>
    </p:spTree>
  </p:cSld>
  <p:clrMapOvr>
    <a:masterClrMapping/>
  </p:clrMapOvr>
  <p:transition spd="slow">
    <p:cut/>
  </p:transition>
</p:sld>
</file>

<file path=ppt/theme/theme1.xml><?xml version="1.0" encoding="utf-8"?>
<a:theme xmlns:a="http://schemas.openxmlformats.org/drawingml/2006/main" name="modern">
  <a:themeElements>
    <a:clrScheme name="Custom 348">
      <a:dk1>
        <a:srgbClr val="000000"/>
      </a:dk1>
      <a:lt1>
        <a:srgbClr val="FFFFFF"/>
      </a:lt1>
      <a:dk2>
        <a:srgbClr val="191919"/>
      </a:dk2>
      <a:lt2>
        <a:srgbClr val="CCCCCC"/>
      </a:lt2>
      <a:accent1>
        <a:srgbClr val="7E5554"/>
      </a:accent1>
      <a:accent2>
        <a:srgbClr val="910A10"/>
      </a:accent2>
      <a:accent3>
        <a:srgbClr val="84294D"/>
      </a:accent3>
      <a:accent4>
        <a:srgbClr val="DA823B"/>
      </a:accent4>
      <a:accent5>
        <a:srgbClr val="625D3C"/>
      </a:accent5>
      <a:accent6>
        <a:srgbClr val="00384A"/>
      </a:accent6>
      <a:hlink>
        <a:srgbClr val="227A78"/>
      </a:hlink>
      <a:folHlink>
        <a:srgbClr val="394749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224</Words>
  <Application>Microsoft Office PowerPoint</Application>
  <PresentationFormat>On-screen Show (16:9)</PresentationFormat>
  <Paragraphs>175</Paragraphs>
  <Slides>21</Slides>
  <Notes>21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2" baseType="lpstr">
      <vt:lpstr>modern</vt:lpstr>
      <vt:lpstr>Green Roof Design</vt:lpstr>
      <vt:lpstr>What’s a Roof For?</vt:lpstr>
      <vt:lpstr>Location Matters</vt:lpstr>
      <vt:lpstr>Can you guess where the following building is located?</vt:lpstr>
      <vt:lpstr>Location:</vt:lpstr>
      <vt:lpstr>Can you guess where the following building is located?</vt:lpstr>
      <vt:lpstr>Location:</vt:lpstr>
      <vt:lpstr>Can you guess where the following buildings are located?</vt:lpstr>
      <vt:lpstr>Location:</vt:lpstr>
      <vt:lpstr>Can you guess where the following building is located?</vt:lpstr>
      <vt:lpstr>Location:</vt:lpstr>
      <vt:lpstr>Can you guess where the following building is located?</vt:lpstr>
      <vt:lpstr>Location:</vt:lpstr>
      <vt:lpstr>Can you guess where the following building is located?</vt:lpstr>
      <vt:lpstr>Location:</vt:lpstr>
      <vt:lpstr>Can you guess where the following building is located?</vt:lpstr>
      <vt:lpstr>Location:</vt:lpstr>
      <vt:lpstr>Modern Roofs </vt:lpstr>
      <vt:lpstr>Green Roofs are also called Vegetated Roofs</vt:lpstr>
      <vt:lpstr>Green Roof: Advantages</vt:lpstr>
      <vt:lpstr>Green Roof: Advantages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Green Roof Design</dc:title>
  <dc:creator>Hasty, Emily</dc:creator>
  <cp:lastModifiedBy>Windows User</cp:lastModifiedBy>
  <cp:revision>1</cp:revision>
  <dcterms:modified xsi:type="dcterms:W3CDTF">2013-11-20T19:00:59Z</dcterms:modified>
</cp:coreProperties>
</file>