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515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4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4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385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020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40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15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88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97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09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56124-6875-4202-8A7B-4EF9BE6194DD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F33CB-25FF-4832-B603-BB6CC4710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0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Quiz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formula for pressure?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units of measure for pressure in the SI system?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units of measure for force?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units of measure for area?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area of a table that is 0.5m long and 0.25m wide?</a:t>
            </a:r>
          </a:p>
        </p:txBody>
      </p:sp>
    </p:spTree>
    <p:extLst>
      <p:ext uri="{BB962C8B-B14F-4D97-AF65-F5344CB8AC3E}">
        <p14:creationId xmlns:p14="http://schemas.microsoft.com/office/powerpoint/2010/main" val="24834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the pressure exerted by a 100N rock with a radius of 0.5m?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the pressure exerted by a car that is 1000N and each tire has a footprint of 0.25m</a:t>
            </a:r>
            <a:r>
              <a:rPr lang="en-US" baseline="30000" dirty="0" smtClean="0"/>
              <a:t>2</a:t>
            </a:r>
            <a:r>
              <a:rPr lang="en-US" dirty="0" smtClean="0"/>
              <a:t>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If the pressure exerted by a large stone is 1000Pa and the weight is 100N, what is the area of the stone?</a:t>
            </a:r>
          </a:p>
          <a:p>
            <a:pPr marL="514350" indent="-514350">
              <a:buFont typeface="+mj-lt"/>
              <a:buAutoNum type="arabicPeriod" startAt="6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44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en-US" dirty="0" smtClean="0"/>
              <a:t>What is the weight of a block or wood if the pressure exerted is 100Pa and the area is 0.5m</a:t>
            </a:r>
            <a:r>
              <a:rPr lang="en-US" baseline="30000" dirty="0" smtClean="0"/>
              <a:t>2</a:t>
            </a:r>
            <a:r>
              <a:rPr lang="en-US" dirty="0" smtClean="0"/>
              <a:t>?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 </a:t>
            </a:r>
            <a:r>
              <a:rPr lang="en-US" dirty="0" smtClean="0"/>
              <a:t>A box filled with sand has a mass of 100kg and is .5m by .5m.  What is the pressure exerted by the box?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/>
              <a:t>Bonus: a box exerts a pressure of 100Pa.  The mass of the box is 10kg.  The length of the box is 0.5m.  What is the width of the box?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33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Quiz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formula for pressure? </a:t>
            </a:r>
            <a:r>
              <a:rPr lang="en-US" dirty="0" smtClean="0">
                <a:solidFill>
                  <a:srgbClr val="FF0000"/>
                </a:solidFill>
              </a:rPr>
              <a:t>P= F/A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units of measure for pressure in the SI system? </a:t>
            </a:r>
            <a:r>
              <a:rPr lang="en-US" dirty="0" smtClean="0">
                <a:solidFill>
                  <a:srgbClr val="FF0000"/>
                </a:solidFill>
              </a:rPr>
              <a:t>Pascal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units of measure for force? </a:t>
            </a:r>
            <a:r>
              <a:rPr lang="en-US" dirty="0" err="1" smtClean="0">
                <a:solidFill>
                  <a:srgbClr val="FF0000"/>
                </a:solidFill>
              </a:rPr>
              <a:t>Newtons</a:t>
            </a:r>
            <a:endParaRPr lang="en-US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units of measure for area? </a:t>
            </a:r>
            <a:r>
              <a:rPr lang="en-US" dirty="0" smtClean="0">
                <a:solidFill>
                  <a:srgbClr val="FF0000"/>
                </a:solidFill>
              </a:rPr>
              <a:t>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area of a table that is 0.5m long and 0.25m wide? </a:t>
            </a:r>
            <a:r>
              <a:rPr lang="en-US" dirty="0" smtClean="0">
                <a:solidFill>
                  <a:srgbClr val="FF0000"/>
                </a:solidFill>
              </a:rPr>
              <a:t>0.125m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0949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the pressure exerted by a 100N rock with a radius of 0.5m? </a:t>
            </a:r>
            <a:r>
              <a:rPr lang="en-US" dirty="0" smtClean="0">
                <a:solidFill>
                  <a:srgbClr val="FF0000"/>
                </a:solidFill>
              </a:rPr>
              <a:t>127.4Pa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the pressure exerted by a car that is 1000N and each tire has a footprint of 0.25m</a:t>
            </a:r>
            <a:r>
              <a:rPr lang="en-US" baseline="30000" dirty="0" smtClean="0"/>
              <a:t>2</a:t>
            </a:r>
            <a:r>
              <a:rPr lang="en-US" dirty="0" smtClean="0"/>
              <a:t>? </a:t>
            </a:r>
            <a:r>
              <a:rPr lang="en-US" dirty="0" smtClean="0">
                <a:solidFill>
                  <a:srgbClr val="FF0000"/>
                </a:solidFill>
              </a:rPr>
              <a:t>1000Pa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If the pressure exerted by a large stone is 1000Pa and the weight is 100N, what is the area of the stone? </a:t>
            </a:r>
            <a:r>
              <a:rPr lang="en-US" dirty="0" smtClean="0">
                <a:solidFill>
                  <a:srgbClr val="FF0000"/>
                </a:solidFill>
              </a:rPr>
              <a:t>0.1m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</a:p>
          <a:p>
            <a:pPr marL="514350" indent="-514350">
              <a:buFont typeface="+mj-lt"/>
              <a:buAutoNum type="arabicPeriod" startAt="6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68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en-US" dirty="0" smtClean="0"/>
              <a:t>What is the weight of a block or wood if the pressure exerted is 100Pa and the area is 0.5m</a:t>
            </a:r>
            <a:r>
              <a:rPr lang="en-US" baseline="30000" dirty="0" smtClean="0"/>
              <a:t>2</a:t>
            </a:r>
            <a:r>
              <a:rPr lang="en-US" dirty="0" smtClean="0"/>
              <a:t>? </a:t>
            </a:r>
            <a:r>
              <a:rPr lang="en-US" dirty="0" smtClean="0">
                <a:solidFill>
                  <a:srgbClr val="FF0000"/>
                </a:solidFill>
              </a:rPr>
              <a:t>50N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 </a:t>
            </a:r>
            <a:r>
              <a:rPr lang="en-US" dirty="0" smtClean="0"/>
              <a:t>A box filled with sand has a mass of 100kg and is .5m by .5m.  What is the pressure exerted by the box? </a:t>
            </a:r>
            <a:r>
              <a:rPr lang="en-US" dirty="0" smtClean="0">
                <a:solidFill>
                  <a:srgbClr val="FF0000"/>
                </a:solidFill>
              </a:rPr>
              <a:t>3920pa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/>
              <a:t>Bonus: a box exerts a pressure of 100Pa.  The mass of the box is 10kg.  The length of the box is 0.5m.  What is the width of the box? </a:t>
            </a:r>
            <a:r>
              <a:rPr lang="en-US" dirty="0" smtClean="0">
                <a:solidFill>
                  <a:srgbClr val="FF0000"/>
                </a:solidFill>
              </a:rPr>
              <a:t>1.96m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1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415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Pressure Quiz</vt:lpstr>
      <vt:lpstr>Pressure Quiz</vt:lpstr>
      <vt:lpstr>Pressure Quiz</vt:lpstr>
      <vt:lpstr>Pressure Quiz</vt:lpstr>
      <vt:lpstr>Pressure Quiz</vt:lpstr>
      <vt:lpstr>Pressure Quiz</vt:lpstr>
    </vt:vector>
  </TitlesOfParts>
  <Company>Your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Pressure Quiz</dc:title>
  <dc:creator>Bubba Gibbs</dc:creator>
  <cp:lastModifiedBy>Bubba Gibbs</cp:lastModifiedBy>
  <cp:revision>4</cp:revision>
  <dcterms:created xsi:type="dcterms:W3CDTF">2013-11-22T16:10:14Z</dcterms:created>
  <dcterms:modified xsi:type="dcterms:W3CDTF">2013-11-22T19:11:35Z</dcterms:modified>
</cp:coreProperties>
</file>