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9" r:id="rId2"/>
    <p:sldId id="263" r:id="rId3"/>
    <p:sldId id="258" r:id="rId4"/>
    <p:sldId id="257" r:id="rId5"/>
    <p:sldId id="256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72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CD734-3AAD-43D6-BBA5-9F1A46679502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1A8027-8021-4771-85A1-E218ACCB7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47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Point out here that we ordinarily think</a:t>
            </a:r>
            <a:r>
              <a:rPr lang="en-US" baseline="0" dirty="0" smtClean="0"/>
              <a:t> of predator-prey interactions in mammals and fish and other large, charismatic organisms.  Could show a Planet Earth documentary on predators.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1A8027-8021-4771-85A1-E218ACCB766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71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Microbial predator-prey interactions.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1A8027-8021-4771-85A1-E218ACCB766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014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Growth of unicellular organisms.</a:t>
            </a:r>
            <a:r>
              <a:rPr lang="en-US" baseline="0" dirty="0" smtClean="0"/>
              <a:t>  Binary fission.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1A8027-8021-4771-85A1-E218ACCB766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896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Two</a:t>
            </a:r>
            <a:r>
              <a:rPr lang="en-US" baseline="0" dirty="0" smtClean="0"/>
              <a:t> growth curves together—mathematical modeling of microscopic ecological interactions.  This one is competition.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1A8027-8021-4771-85A1-E218ACCB766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369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1CFE-9E94-4EBF-BEEA-3C65BA500014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35930-E8E2-4B57-B12E-C2E904448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264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1CFE-9E94-4EBF-BEEA-3C65BA500014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35930-E8E2-4B57-B12E-C2E904448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642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1CFE-9E94-4EBF-BEEA-3C65BA500014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35930-E8E2-4B57-B12E-C2E904448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398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1CFE-9E94-4EBF-BEEA-3C65BA500014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35930-E8E2-4B57-B12E-C2E904448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544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1CFE-9E94-4EBF-BEEA-3C65BA500014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35930-E8E2-4B57-B12E-C2E904448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048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1CFE-9E94-4EBF-BEEA-3C65BA500014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35930-E8E2-4B57-B12E-C2E904448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022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1CFE-9E94-4EBF-BEEA-3C65BA500014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35930-E8E2-4B57-B12E-C2E904448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502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1CFE-9E94-4EBF-BEEA-3C65BA500014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35930-E8E2-4B57-B12E-C2E904448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433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1CFE-9E94-4EBF-BEEA-3C65BA500014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35930-E8E2-4B57-B12E-C2E904448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407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1CFE-9E94-4EBF-BEEA-3C65BA500014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35930-E8E2-4B57-B12E-C2E904448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565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1CFE-9E94-4EBF-BEEA-3C65BA500014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35930-E8E2-4B57-B12E-C2E904448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384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F1CFE-9E94-4EBF-BEEA-3C65BA500014}" type="datetimeFigureOut">
              <a:rPr lang="en-US" smtClean="0"/>
              <a:t>11/17/2013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35930-E8E2-4B57-B12E-C2E904448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264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n3MTYNe8m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N5C41U16ed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304800"/>
            <a:ext cx="371475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00400" y="152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http://www.tiem.utk.edu/~gross/bioed/bealsmodules/pred-prey.gph1.gif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390761"/>
            <a:ext cx="3352800" cy="3453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712" y="4833937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143250"/>
            <a:ext cx="24384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036" y="4310062"/>
            <a:ext cx="3019425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7420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Georgy</a:t>
            </a:r>
            <a:r>
              <a:rPr lang="en-US" dirty="0" smtClean="0"/>
              <a:t> </a:t>
            </a:r>
            <a:r>
              <a:rPr lang="en-US" dirty="0" err="1" smtClean="0"/>
              <a:t>Gause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Microbiologist who helped establish population dynamics in microbial populations.</a:t>
            </a:r>
          </a:p>
          <a:p>
            <a:r>
              <a:rPr lang="en-US" dirty="0" smtClean="0"/>
              <a:t>Grandfather of Microbial ecology.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226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Paramecium eating yeast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https://www.youtube.com/watch?v=sn3MTYNe8mM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4"/>
              </a:rPr>
              <a:t>https://www.youtube.com/watch?v=N5C41U16edg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718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3175" cy="721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5410200" y="533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http://biodidac.bio.uottawa.ca/ftp/BIODIDAC/PROTISTA/CILIOPHO/DIAGBW/PROT018B.GIF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625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0"/>
            <a:ext cx="7620000" cy="636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6287869"/>
            <a:ext cx="8915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http://legacy.hopkinsville.kctcs.edu/instructors/Jason-Arnold/VLI/M4BCommunitiesandecosystems/f31-08_competitive_excl_c.jpg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942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lab for competition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http://glencoe.mcgraw-hill.com/sites/dl/free/0078757134/383928/BL_04.html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269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accharomyces </a:t>
            </a:r>
            <a:r>
              <a:rPr lang="en-US" dirty="0" err="1" smtClean="0"/>
              <a:t>cerevisiae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752600"/>
            <a:ext cx="3238500" cy="248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5181600" y="4343400"/>
            <a:ext cx="396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http://mpf.biol.vt.edu/research/budding_yeast_model/gif_files/cell_cycle.gif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1850"/>
            <a:ext cx="464820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8600" y="22098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http://classes.midlandstech.edu/carterp/Courses/bio225/Lab%20Stuff/skills%20slides/yeast.jpg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164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Saccharomyces growth curve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847850"/>
            <a:ext cx="4286250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415020" y="5410200"/>
            <a:ext cx="4073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http://www.ggause.com/images/fig17.gif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5111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119</Words>
  <Application>Microsoft Office PowerPoint</Application>
  <PresentationFormat>On-screen Show (4:3)</PresentationFormat>
  <Paragraphs>25</Paragraphs>
  <Slides>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Georgy Gause</vt:lpstr>
      <vt:lpstr>Paramecium eating yeast</vt:lpstr>
      <vt:lpstr>PowerPoint Presentation</vt:lpstr>
      <vt:lpstr>PowerPoint Presentation</vt:lpstr>
      <vt:lpstr>Virtual lab for competition </vt:lpstr>
      <vt:lpstr>Saccharomyces cerevisiae</vt:lpstr>
      <vt:lpstr>Saccharomyces growth curve</vt:lpstr>
    </vt:vector>
  </TitlesOfParts>
  <Company>Marietta City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Thomas, Sara</dc:creator>
  <cp:lastModifiedBy>Thomas, Sara</cp:lastModifiedBy>
  <cp:revision>13</cp:revision>
  <dcterms:created xsi:type="dcterms:W3CDTF">2013-11-17T14:26:05Z</dcterms:created>
  <dcterms:modified xsi:type="dcterms:W3CDTF">2013-11-17T19:24:44Z</dcterms:modified>
</cp:coreProperties>
</file>