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F248F-2C4F-4BD8-85AC-ED5E03D7F612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5835EB-593F-4EB0-A66E-FC30FDB94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006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Answers</a:t>
            </a:r>
            <a:r>
              <a:rPr lang="en-US" baseline="0" dirty="0" smtClean="0"/>
              <a:t> will vary.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5835EB-593F-4EB0-A66E-FC30FDB943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685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Radiology Department or Diagnostic</a:t>
            </a:r>
            <a:r>
              <a:rPr lang="en-US" baseline="0" dirty="0" smtClean="0"/>
              <a:t> Imaging Department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5835EB-593F-4EB0-A66E-FC30FDB9432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767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CT</a:t>
            </a:r>
            <a:r>
              <a:rPr lang="en-US" baseline="0" smtClean="0"/>
              <a:t> SCAN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5835EB-593F-4EB0-A66E-FC30FDB9432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772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25EBA-5972-4968-A376-B845E59EA089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0866B-D10B-4569-9D22-1FB30277F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219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25EBA-5972-4968-A376-B845E59EA089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0866B-D10B-4569-9D22-1FB30277F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522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25EBA-5972-4968-A376-B845E59EA089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0866B-D10B-4569-9D22-1FB30277F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385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25EBA-5972-4968-A376-B845E59EA089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0866B-D10B-4569-9D22-1FB30277F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50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25EBA-5972-4968-A376-B845E59EA089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0866B-D10B-4569-9D22-1FB30277F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996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25EBA-5972-4968-A376-B845E59EA089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0866B-D10B-4569-9D22-1FB30277F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435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25EBA-5972-4968-A376-B845E59EA089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0866B-D10B-4569-9D22-1FB30277F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36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25EBA-5972-4968-A376-B845E59EA089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0866B-D10B-4569-9D22-1FB30277F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786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25EBA-5972-4968-A376-B845E59EA089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0866B-D10B-4569-9D22-1FB30277F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147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25EBA-5972-4968-A376-B845E59EA089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0866B-D10B-4569-9D22-1FB30277F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128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25EBA-5972-4968-A376-B845E59EA089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0866B-D10B-4569-9D22-1FB30277F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831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25EBA-5972-4968-A376-B845E59EA089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0866B-D10B-4569-9D22-1FB30277F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270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science.howstuffworks.com/life/29105-100-greatest-discoveries-discovery-of-x-rays-video.ht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Let’s Roll</a:t>
            </a:r>
            <a:endParaRPr lang="en-US" sz="66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997" y="1447800"/>
            <a:ext cx="3069908" cy="4191000"/>
          </a:xfrm>
        </p:spPr>
      </p:pic>
      <p:sp>
        <p:nvSpPr>
          <p:cNvPr id="7" name="TextBox 6"/>
          <p:cNvSpPr txBox="1"/>
          <p:nvPr/>
        </p:nvSpPr>
        <p:spPr>
          <a:xfrm>
            <a:off x="838200" y="2286000"/>
            <a:ext cx="56388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RADIATION:</a:t>
            </a:r>
          </a:p>
          <a:p>
            <a:r>
              <a:rPr lang="en-US" sz="6600" dirty="0" smtClean="0"/>
              <a:t>Is it good or bad?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806936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Roll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the only medical advancement discovered by accident</a:t>
            </a:r>
            <a:r>
              <a:rPr lang="en-US" dirty="0" smtClean="0"/>
              <a:t>?</a:t>
            </a:r>
            <a:endParaRPr lang="en-US" dirty="0"/>
          </a:p>
          <a:p>
            <a:endParaRPr lang="en-US" dirty="0"/>
          </a:p>
          <a:p>
            <a:r>
              <a:rPr lang="en-US" u="sng" dirty="0">
                <a:hlinkClick r:id="rId2"/>
              </a:rPr>
              <a:t>http://science.howstuffworks.com/life/29105-100-greatest-discoveries-discovery-of-x-rays-video.htm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5437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it stick!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3180484"/>
            <a:ext cx="1905000" cy="2790825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733800"/>
            <a:ext cx="3200399" cy="2209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10693" y="1676400"/>
            <a:ext cx="79798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Compare and contrast these pictures.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047087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investigation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Group 1-Describe the type of radiation used to take x-rays. What is used to stop these rays?</a:t>
            </a:r>
          </a:p>
          <a:p>
            <a:r>
              <a:rPr lang="en-US" dirty="0"/>
              <a:t>Group 2- Explain natural background radiation and some of the sources?</a:t>
            </a:r>
          </a:p>
          <a:p>
            <a:r>
              <a:rPr lang="en-US" dirty="0"/>
              <a:t>Group 3- Explain the term used to quantify radiation and the potential effect it has on the body. </a:t>
            </a:r>
          </a:p>
          <a:p>
            <a:r>
              <a:rPr lang="en-US" dirty="0"/>
              <a:t>Group 4- Explain the dosages of radiation to which a worker in the US may legally be exposed. </a:t>
            </a:r>
          </a:p>
          <a:p>
            <a:r>
              <a:rPr lang="en-US" dirty="0"/>
              <a:t>Group 5- What are the three main forms of radiation exposure in medicine? Compare this information to other typical exposure. Demonstrate to the class with a graph.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713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it Stick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department in a hospital works with radiation</a:t>
            </a:r>
            <a:r>
              <a:rPr lang="en-US" dirty="0" smtClean="0"/>
              <a:t>?</a:t>
            </a:r>
          </a:p>
          <a:p>
            <a:r>
              <a:rPr lang="en-US" dirty="0" smtClean="0"/>
              <a:t>The Radiology Department sometimes called Diagnostic Imaging and Radiation </a:t>
            </a:r>
            <a:r>
              <a:rPr lang="en-US" smtClean="0"/>
              <a:t>Therapy Department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02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ROLL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1) If you or someone you know has had an X-ray write a brief description of the event. Be prepared to share with the class.</a:t>
            </a:r>
          </a:p>
          <a:p>
            <a:r>
              <a:rPr lang="en-US" dirty="0"/>
              <a:t>2) Copy these medical elements and abbreviations into the Medical vocab/Terms section your notebook.</a:t>
            </a:r>
          </a:p>
          <a:p>
            <a:r>
              <a:rPr lang="en-US" dirty="0"/>
              <a:t>1. –</a:t>
            </a:r>
            <a:r>
              <a:rPr lang="en-US" dirty="0">
                <a:solidFill>
                  <a:srgbClr val="FF0000"/>
                </a:solidFill>
              </a:rPr>
              <a:t>graph</a:t>
            </a:r>
            <a:r>
              <a:rPr lang="en-US" dirty="0"/>
              <a:t>  record</a:t>
            </a:r>
          </a:p>
          <a:p>
            <a:r>
              <a:rPr lang="en-US" dirty="0"/>
              <a:t>2.  </a:t>
            </a:r>
            <a:r>
              <a:rPr lang="en-US" dirty="0" err="1"/>
              <a:t>ost</a:t>
            </a:r>
            <a:r>
              <a:rPr lang="en-US" dirty="0"/>
              <a:t>      bone</a:t>
            </a:r>
          </a:p>
          <a:p>
            <a:r>
              <a:rPr lang="en-US" dirty="0"/>
              <a:t>3. –</a:t>
            </a:r>
            <a:r>
              <a:rPr lang="en-US" dirty="0" err="1">
                <a:solidFill>
                  <a:srgbClr val="FF0000"/>
                </a:solidFill>
              </a:rPr>
              <a:t>ologist</a:t>
            </a:r>
            <a:r>
              <a:rPr lang="en-US" dirty="0"/>
              <a:t>     specialist</a:t>
            </a:r>
          </a:p>
          <a:p>
            <a:r>
              <a:rPr lang="en-US" dirty="0"/>
              <a:t>4. –</a:t>
            </a:r>
            <a:r>
              <a:rPr lang="en-US" dirty="0">
                <a:solidFill>
                  <a:srgbClr val="FF0000"/>
                </a:solidFill>
              </a:rPr>
              <a:t>gram</a:t>
            </a:r>
            <a:r>
              <a:rPr lang="en-US" dirty="0"/>
              <a:t> record</a:t>
            </a:r>
          </a:p>
          <a:p>
            <a:r>
              <a:rPr lang="en-US" dirty="0"/>
              <a:t>5. </a:t>
            </a:r>
            <a:r>
              <a:rPr lang="en-US" dirty="0" err="1"/>
              <a:t>sono</a:t>
            </a:r>
            <a:r>
              <a:rPr lang="en-US" dirty="0"/>
              <a:t>       sound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1. CT scan- computerized tomography scan</a:t>
            </a:r>
          </a:p>
          <a:p>
            <a:r>
              <a:rPr lang="en-US" dirty="0"/>
              <a:t>2. MRI- magnetic resonance </a:t>
            </a:r>
            <a:r>
              <a:rPr lang="en-US" dirty="0" smtClean="0"/>
              <a:t>imaging</a:t>
            </a:r>
          </a:p>
          <a:p>
            <a:r>
              <a:rPr lang="en-US" dirty="0" smtClean="0"/>
              <a:t>3. PET scan- Positron </a:t>
            </a:r>
            <a:r>
              <a:rPr lang="en-US" dirty="0" err="1" smtClean="0"/>
              <a:t>Emision</a:t>
            </a:r>
            <a:r>
              <a:rPr lang="en-US" dirty="0" smtClean="0"/>
              <a:t> Tomography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073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it stick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Which diagnostic procedure would be used for a patient suspected to have internal injuries related to a car accident and why?</a:t>
            </a:r>
          </a:p>
        </p:txBody>
      </p:sp>
    </p:spTree>
    <p:extLst>
      <p:ext uri="{BB962C8B-B14F-4D97-AF65-F5344CB8AC3E}">
        <p14:creationId xmlns:p14="http://schemas.microsoft.com/office/powerpoint/2010/main" val="2931998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Roll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Think again about a time when you had an x-ray taken. Did the Radiologic Technologist, the person taking the picture place something heavy on you before taking the picture? Why?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492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it stick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material is used to protect both the healthcare worker and the patient from radiation?</a:t>
            </a:r>
          </a:p>
        </p:txBody>
      </p:sp>
    </p:spTree>
    <p:extLst>
      <p:ext uri="{BB962C8B-B14F-4D97-AF65-F5344CB8AC3E}">
        <p14:creationId xmlns:p14="http://schemas.microsoft.com/office/powerpoint/2010/main" val="1441399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Roll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6522323"/>
              </p:ext>
            </p:extLst>
          </p:nvPr>
        </p:nvGraphicFramePr>
        <p:xfrm>
          <a:off x="685800" y="3733800"/>
          <a:ext cx="82296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Therapeutic</a:t>
                      </a:r>
                      <a:r>
                        <a:rPr lang="en-US" baseline="0" dirty="0" smtClean="0"/>
                        <a:t> careers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Diagnostic careers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751609" y="1339426"/>
            <a:ext cx="7848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Therapeutic careers help to improve or maintain someone’s health. Diagnostic Careers help produce a record or provide information to determine someone’s health status. List the following careers as either diagnostic or therapeutic</a:t>
            </a:r>
            <a:r>
              <a:rPr lang="en-US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Radiologist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Radiation therapist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Sonographer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Radiology </a:t>
            </a:r>
            <a:r>
              <a:rPr lang="en-US" dirty="0" smtClean="0"/>
              <a:t>technologist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269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it stick!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Answer the conclusion question on the Radiation Therapy worksheet:</a:t>
            </a:r>
          </a:p>
          <a:p>
            <a:r>
              <a:rPr lang="en-US" dirty="0"/>
              <a:t>How does the job a Radiation Therapist differ from that of a Radiologic Technologist?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139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399</Words>
  <Application>Microsoft Office PowerPoint</Application>
  <PresentationFormat>On-screen Show (4:3)</PresentationFormat>
  <Paragraphs>53</Paragraphs>
  <Slides>11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Let’s Roll</vt:lpstr>
      <vt:lpstr>Group investigation </vt:lpstr>
      <vt:lpstr>Making it Stick </vt:lpstr>
      <vt:lpstr>LET’S ROLL</vt:lpstr>
      <vt:lpstr>Making it stick</vt:lpstr>
      <vt:lpstr>Let’s Roll</vt:lpstr>
      <vt:lpstr>Making it stick</vt:lpstr>
      <vt:lpstr>Let’s Roll</vt:lpstr>
      <vt:lpstr>Making it stick!</vt:lpstr>
      <vt:lpstr>Let’s Roll</vt:lpstr>
      <vt:lpstr>Making it stick!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Let’s Roll</dc:title>
  <dc:creator>Rachel Allison</dc:creator>
  <cp:lastModifiedBy>GaDOE</cp:lastModifiedBy>
  <cp:revision>14</cp:revision>
  <dcterms:created xsi:type="dcterms:W3CDTF">2013-11-15T14:06:10Z</dcterms:created>
  <dcterms:modified xsi:type="dcterms:W3CDTF">2014-03-07T16:35:39Z</dcterms:modified>
</cp:coreProperties>
</file>