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aven Pro" panose="020B0604020202020204" charset="0"/>
      <p:regular r:id="rId11"/>
      <p:bold r:id="rId12"/>
    </p:embeddedFont>
    <p:embeddedFont>
      <p:font typeface="Nunito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3.xml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Shape 11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Shape 1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13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Shape 14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Shape 15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1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17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18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Shape 19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Shape 2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23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Shape 24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Shape 29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Shape 30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Shape 3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Shape 33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Shape 34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Shape 35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Shape 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Shape 38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Shape 40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Shape 46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Shape 14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Shape 144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Shape 146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Shape 147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Shape 14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Shape 149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Shape 15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Shape 15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Shape 154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Shape 155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Shape 156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Shape 157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Shape 15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Shape 159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Shape 160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Shape 16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Shape 16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Shape 164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Shape 165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Shape 170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Shape 17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Shape 174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Shape 175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Shape 179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Shape 182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Shape 18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Shape 184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Shape 185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Shape 186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Shape 189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Shape 190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Shape 192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Shape 194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Shape 195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Shape 196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Shape 19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Shape 199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Shape 200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Shape 202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Shape 20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Shape 204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Shape 205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Shape 206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Shape 20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Shape 209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Shape 210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Shape 2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Shape 212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Shape 21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Shape 214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Shape 215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Shape 216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Shape 217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Shape 21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Shape 219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Shape 220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Shape 22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Shape 222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Shape 224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Shape 225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Shape 226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Shape 227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Shape 22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Shape 229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Shape 230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Shape 23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Shape 232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Shape 23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Shape 234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Shape 235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Shape 236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Shape 237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Shape 23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Shape 239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Shape 240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Shape 24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Shape 242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Shape 24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Shape 244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Shape 249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Shape 250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Shape 25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Shape 254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Shape 255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Shape 256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Shape 257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Shape 259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Shape 260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Shape 26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Shape 26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Shape 264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Shape 265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Shape 266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Shape 267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Shape 268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Shape 50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Shape 51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Shape 52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5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Shape 54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Shape 5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5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Shape 59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61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Shape 62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Shape 6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Shape 64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Shape 6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Shape 6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Shape 67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Shape 68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Shape 71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Shape 72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7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Shape 74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79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80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Shape 8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Shape 93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Shape 10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Shape 10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Shape 113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Shape 114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Shape 1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117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Shape 11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Shape 11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121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Shape 122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Shape 123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Shape 124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Shape 12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hape 136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Shape 13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What’s in a Rock?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8" name="Shape 278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Phenomenal Finds in Rocks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Shape 279" descr="Dromaeosaur - Simple English Wikipedia, the free encyclo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6425" y="-35125"/>
            <a:ext cx="3391925" cy="5213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2000275" y="1990050"/>
            <a:ext cx="51558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559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900" y="0"/>
            <a:ext cx="6992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401" y="96800"/>
            <a:ext cx="6642425" cy="49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600" y="347025"/>
            <a:ext cx="8279124" cy="42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7950" y="38100"/>
            <a:ext cx="6756401" cy="50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Shape 3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700" y="518975"/>
            <a:ext cx="6635125" cy="407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850" y="511775"/>
            <a:ext cx="7163250" cy="411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6AE5CABC7AB24B85B741258C32403E" ma:contentTypeVersion="3" ma:contentTypeDescription="Create a new document." ma:contentTypeScope="" ma:versionID="1b713bb21960fe33fadc01759d360ffa">
  <xsd:schema xmlns:xsd="http://www.w3.org/2001/XMLSchema" xmlns:xs="http://www.w3.org/2001/XMLSchema" xmlns:p="http://schemas.microsoft.com/office/2006/metadata/properties" xmlns:ns1="http://schemas.microsoft.com/sharepoint/v3" xmlns:ns2="b239fe65-7810-41e9-baf5-8276c032ff27" targetNamespace="http://schemas.microsoft.com/office/2006/metadata/properties" ma:root="true" ma:fieldsID="e29fda6694045db78900e69d2df766f9" ns1:_="" ns2:_="">
    <xsd:import namespace="http://schemas.microsoft.com/sharepoint/v3"/>
    <xsd:import namespace="b239fe65-7810-41e9-baf5-8276c032ff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39fe65-7810-41e9-baf5-8276c032ff2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B2C86F-3E60-4F6D-927C-EFC999F74089}"/>
</file>

<file path=customXml/itemProps2.xml><?xml version="1.0" encoding="utf-8"?>
<ds:datastoreItem xmlns:ds="http://schemas.openxmlformats.org/officeDocument/2006/customXml" ds:itemID="{D95B8270-226F-4CBF-B202-9525CCE14F5C}"/>
</file>

<file path=customXml/itemProps3.xml><?xml version="1.0" encoding="utf-8"?>
<ds:datastoreItem xmlns:ds="http://schemas.openxmlformats.org/officeDocument/2006/customXml" ds:itemID="{8C3020D7-0816-4B6E-98E0-248CBB868E4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(16:9)</PresentationFormat>
  <Paragraphs>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Maven Pro</vt:lpstr>
      <vt:lpstr>Nunito</vt:lpstr>
      <vt:lpstr>Times New Roman</vt:lpstr>
      <vt:lpstr>Momentum</vt:lpstr>
      <vt:lpstr>What’s in a Rock?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 a Rock?</dc:title>
  <dc:creator>Owner</dc:creator>
  <cp:lastModifiedBy>Owner</cp:lastModifiedBy>
  <cp:revision>1</cp:revision>
  <dcterms:modified xsi:type="dcterms:W3CDTF">2018-06-15T17:24:18Z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0x010100D76AE5CABC7AB24B85B741258C32403E</vt:lpwstr>
  </property>
</Properties>
</file>