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Retelling of The Story of Andromeda</a:t>
            </a:r>
            <a:endParaRPr sz="60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02047"/>
            <a:ext cx="91440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Greek Myth to Explain What We See in the Night Sky</a:t>
            </a:r>
            <a:endParaRPr sz="2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6898" b="22378"/>
          <a:stretch/>
        </p:blipFill>
        <p:spPr>
          <a:xfrm>
            <a:off x="5467650" y="5257800"/>
            <a:ext cx="10572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496288" y="5868900"/>
            <a:ext cx="30000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Georgia Department of Education</a:t>
            </a: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2018</a:t>
            </a: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911350" y="580500"/>
            <a:ext cx="10515600" cy="22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end, Andromeda upheld her parents promise to Perseus.  As reward for keeping her promise, upon Andromeda’s death, she threw her body among the stars.</a:t>
            </a:r>
            <a:endParaRPr sz="3959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Shape 1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6528" y="3429000"/>
            <a:ext cx="3577233" cy="310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4763" y="3407696"/>
            <a:ext cx="4795711" cy="313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Andromeda: More Fact, Less Myth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Constellation Andromeda contains our Galaxy’s companion: Andromeda Galaxy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seen with the naked eye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 million light years away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kinds of questions do you have about other stars with planets?...other galaxies? etc.</a:t>
            </a:r>
            <a:endParaRPr sz="2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Queen Cassiopeia and King Cepheus of Ethiopia 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Shape 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6251" y="2193830"/>
            <a:ext cx="3859497" cy="385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3550" y="1773925"/>
            <a:ext cx="1038286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5076" y="1773924"/>
            <a:ext cx="929455" cy="132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Daughter: Andromeda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/>
          <p:nvPr/>
        </p:nvSpPr>
        <p:spPr>
          <a:xfrm rot="1947397">
            <a:off x="7482887" y="949773"/>
            <a:ext cx="3380644" cy="281108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daughter is more beautiful than the sea nymphs.</a:t>
            </a:r>
            <a:endParaRPr sz="180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Shape 1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1901975">
            <a:off x="8027672" y="2484350"/>
            <a:ext cx="1134285" cy="8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900" y="1690688"/>
            <a:ext cx="3409455" cy="486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 Nymphs →Poseidon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Shape 1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27552" y="1234440"/>
            <a:ext cx="329955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408" y="2982630"/>
            <a:ext cx="3201947" cy="243061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3300984" y="1234440"/>
            <a:ext cx="3584448" cy="1920240"/>
          </a:xfrm>
          <a:prstGeom prst="cloudCallout">
            <a:avLst>
              <a:gd name="adj1" fmla="val -55915"/>
              <a:gd name="adj2" fmla="val 54405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insulted by Queen Cassiopeia. Her daughter is not more beautiful than us!</a:t>
            </a: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8400288" y="274320"/>
            <a:ext cx="3584448" cy="1920240"/>
          </a:xfrm>
          <a:prstGeom prst="cloudCallout">
            <a:avLst>
              <a:gd name="adj1" fmla="val -55915"/>
              <a:gd name="adj2" fmla="val 54405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dare her! I will send a flood and sea monster to destroy Ethiopia!</a:t>
            </a: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Cetus: The Sea Monster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45636" y="2326418"/>
            <a:ext cx="4300728" cy="334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 Cepheus Sacrifices His Daughter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Shape 1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4696" b="4312"/>
          <a:stretch/>
        </p:blipFill>
        <p:spPr>
          <a:xfrm>
            <a:off x="3045997" y="2029967"/>
            <a:ext cx="6100006" cy="395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Perseus with the head of the Gorgan Medusa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72844" y="1825625"/>
            <a:ext cx="364631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Perseus slew Cetus and saved Andromeda.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515"/>
          <a:stretch/>
        </p:blipFill>
        <p:spPr>
          <a:xfrm>
            <a:off x="3497174" y="1825625"/>
            <a:ext cx="5197652" cy="3980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95663" y="378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will be married to Andromeda?</a:t>
            </a:r>
            <a:endParaRPr sz="44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38200" y="1322705"/>
            <a:ext cx="10515600" cy="174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Uphold the promise to Perseus?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….Uphold the agreement to Agenor?</a:t>
            </a:r>
            <a:endParaRPr sz="2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was an epic battle.</a:t>
            </a:r>
            <a:endParaRPr sz="2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0522" y="2875275"/>
            <a:ext cx="5165890" cy="37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7FB22-AD88-4B49-AECB-208701BAFB09}"/>
</file>

<file path=customXml/itemProps2.xml><?xml version="1.0" encoding="utf-8"?>
<ds:datastoreItem xmlns:ds="http://schemas.openxmlformats.org/officeDocument/2006/customXml" ds:itemID="{78F3344B-BDC2-4D7D-AF45-9DDEC7485F08}"/>
</file>

<file path=customXml/itemProps3.xml><?xml version="1.0" encoding="utf-8"?>
<ds:datastoreItem xmlns:ds="http://schemas.openxmlformats.org/officeDocument/2006/customXml" ds:itemID="{6FD5CFB7-4FA0-4441-BD3C-BCC7AFCB7A7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Office PowerPoint</Application>
  <PresentationFormat>Widescreen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A Retelling of The Story of Andromeda</vt:lpstr>
      <vt:lpstr>Queen Cassiopeia and King Cepheus of Ethiopia </vt:lpstr>
      <vt:lpstr>Daughter: Andromeda</vt:lpstr>
      <vt:lpstr>Sea Nymphs →Poseidon</vt:lpstr>
      <vt:lpstr>Cetus: The Sea Monster</vt:lpstr>
      <vt:lpstr>King Cepheus Sacrifices His Daughter</vt:lpstr>
      <vt:lpstr>Perseus with the head of the Gorgan Medusa</vt:lpstr>
      <vt:lpstr>Perseus slew Cetus and saved Andromeda.</vt:lpstr>
      <vt:lpstr>Who will be married to Andromeda?</vt:lpstr>
      <vt:lpstr>In the end, Andromeda upheld her parents promise to Perseus.  As reward for keeping her promise, upon Andromeda’s death, she threw her body among the stars.</vt:lpstr>
      <vt:lpstr>Andromeda: More Fact, Less Myth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Retelling of The Story of Andromeda</dc:title>
  <dc:creator>Owner</dc:creator>
  <cp:lastModifiedBy>Keith Crandall</cp:lastModifiedBy>
  <cp:revision>2</cp:revision>
  <dcterms:modified xsi:type="dcterms:W3CDTF">2018-08-03T18:07:07Z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