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ustomXml" Target="../customXml/item2.xml"/><Relationship Id="rId3" Type="http://schemas.openxmlformats.org/officeDocument/2006/relationships/slideMaster" Target="slideMasters/slideMaster1.xml"/><Relationship Id="rId7" Type="http://schemas.openxmlformats.org/officeDocument/2006/relationships/slide" Target="slides/slide3.xml"/><Relationship Id="rId12" Type="http://schemas.openxmlformats.org/officeDocument/2006/relationships/customXml" Target="../customXml/item1.xml"/><Relationship Id="rId2" Type="http://schemas.openxmlformats.org/officeDocument/2006/relationships/presProps" Target="presProps.xml"/><Relationship Id="rId1" Type="http://schemas.openxmlformats.org/officeDocument/2006/relationships/theme" Target="theme/theme1.xml"/><Relationship Id="rId11" Type="http://schemas.openxmlformats.org/officeDocument/2006/relationships/slide" Target="slides/slide7.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91425" lIns="91425" spcFirstLastPara="1" rIns="91425" wrap="square" tIns="91425"/>
          <a:lstStyle>
            <a:lvl1pPr indent="0" lvl="0" mar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3: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86" name="Google Shape;86;p3:notes"/>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p4: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94" name="Google Shape;94;p4:notes"/>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p6:notes"/>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0" name="Google Shape;100;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0" lang="en-US" sz="1200" u="none" cap="none" strike="noStrike">
                <a:solidFill>
                  <a:schemeClr val="dk1"/>
                </a:solidFill>
                <a:latin typeface="Times New Roman"/>
                <a:ea typeface="Times New Roman"/>
                <a:cs typeface="Times New Roman"/>
                <a:sym typeface="Times New Roman"/>
              </a:rPr>
              <a:t>Has anyone ever seen a comet in the sky?  Have you ever heard your parents, aunts, uncles, grandparents talk about seeing a comet?  How did they describe it?</a:t>
            </a:r>
            <a:endParaRPr i="0" sz="1200" u="none" cap="none" strike="noStrike">
              <a:solidFill>
                <a:schemeClr val="dk1"/>
              </a:solidFill>
              <a:latin typeface="Times New Roman"/>
              <a:ea typeface="Times New Roman"/>
              <a:cs typeface="Times New Roman"/>
              <a:sym typeface="Times New Roman"/>
            </a:endParaRPr>
          </a:p>
        </p:txBody>
      </p:sp>
      <p:sp>
        <p:nvSpPr>
          <p:cNvPr id="101" name="Google Shape;101;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p7:notes"/>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7" name="Google Shape;107;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0" lang="en-US" sz="1200" u="none" cap="none" strike="noStrike">
                <a:solidFill>
                  <a:schemeClr val="dk1"/>
                </a:solidFill>
                <a:latin typeface="Times New Roman"/>
                <a:ea typeface="Times New Roman"/>
                <a:cs typeface="Times New Roman"/>
                <a:sym typeface="Times New Roman"/>
              </a:rPr>
              <a:t>Does anyone know what we call this particular shape that the stars in this photo make? Does anyone know other constellations that we can see?  (Encourage students to describe whatever they may have observed.)</a:t>
            </a:r>
            <a:endParaRPr i="0" sz="1200" u="none" cap="none" strike="noStrike">
              <a:solidFill>
                <a:schemeClr val="dk1"/>
              </a:solidFill>
              <a:latin typeface="Times New Roman"/>
              <a:ea typeface="Times New Roman"/>
              <a:cs typeface="Times New Roman"/>
              <a:sym typeface="Times New Roman"/>
            </a:endParaRPr>
          </a:p>
        </p:txBody>
      </p:sp>
      <p:sp>
        <p:nvSpPr>
          <p:cNvPr id="108" name="Google Shape;108;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p8:notes"/>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4" name="Google Shape;114;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0" lang="en-US" sz="1200" u="none" cap="none" strike="noStrike">
                <a:solidFill>
                  <a:schemeClr val="dk1"/>
                </a:solidFill>
                <a:latin typeface="Times New Roman"/>
                <a:ea typeface="Times New Roman"/>
                <a:cs typeface="Times New Roman"/>
                <a:sym typeface="Times New Roman"/>
              </a:rPr>
              <a:t>Has anyone ever ridden an airplane? What kinds of things did you see? Where do you think this photograph was taken?  Why do you think only half of the planet is visible?</a:t>
            </a:r>
            <a:endParaRPr i="0" sz="1200" u="none" cap="none" strike="noStrike">
              <a:solidFill>
                <a:schemeClr val="dk1"/>
              </a:solidFill>
              <a:latin typeface="Times New Roman"/>
              <a:ea typeface="Times New Roman"/>
              <a:cs typeface="Times New Roman"/>
              <a:sym typeface="Times New Roman"/>
            </a:endParaRPr>
          </a:p>
        </p:txBody>
      </p:sp>
      <p:sp>
        <p:nvSpPr>
          <p:cNvPr id="115" name="Google Shape;115;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p9:notes"/>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1" name="Google Shape;121;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0" lang="en-US" sz="1200" u="none" cap="none" strike="noStrike">
                <a:solidFill>
                  <a:schemeClr val="dk1"/>
                </a:solidFill>
                <a:latin typeface="Times New Roman"/>
                <a:ea typeface="Times New Roman"/>
                <a:cs typeface="Times New Roman"/>
                <a:sym typeface="Times New Roman"/>
              </a:rPr>
              <a:t>How do you think this photograph was taken? Why do you think this closest planet appears blue?  Does anyone know the name of this planet? What about the planet furthest away?  Why does it seem to be different colors?</a:t>
            </a:r>
            <a:endParaRPr i="0" sz="1200" u="none" cap="none" strike="noStrike">
              <a:solidFill>
                <a:schemeClr val="dk1"/>
              </a:solidFill>
              <a:latin typeface="Times New Roman"/>
              <a:ea typeface="Times New Roman"/>
              <a:cs typeface="Times New Roman"/>
              <a:sym typeface="Times New Roman"/>
            </a:endParaRPr>
          </a:p>
        </p:txBody>
      </p:sp>
      <p:sp>
        <p:nvSpPr>
          <p:cNvPr id="122" name="Google Shape;122;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p10:notes"/>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8" name="Google Shape;128;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0" lang="en-US" sz="1200" u="none" cap="none" strike="noStrike">
                <a:solidFill>
                  <a:schemeClr val="dk1"/>
                </a:solidFill>
                <a:latin typeface="Times New Roman"/>
                <a:ea typeface="Times New Roman"/>
                <a:cs typeface="Times New Roman"/>
                <a:sym typeface="Times New Roman"/>
              </a:rPr>
              <a:t>What all do you notice in this photograph?  What questions does this raise for you?  </a:t>
            </a:r>
            <a:endParaRPr>
              <a:latin typeface="Times New Roman"/>
              <a:ea typeface="Times New Roman"/>
              <a:cs typeface="Times New Roman"/>
              <a:sym typeface="Times New Roman"/>
            </a:endParaRPr>
          </a:p>
          <a:p>
            <a:pPr indent="0" lvl="0" marL="0" marR="0" rtl="0" algn="l">
              <a:spcBef>
                <a:spcPts val="0"/>
              </a:spcBef>
              <a:spcAft>
                <a:spcPts val="0"/>
              </a:spcAft>
              <a:buNone/>
            </a:pPr>
            <a:r>
              <a:rPr i="0" lang="en-US" sz="1200" u="none" cap="none" strike="noStrike">
                <a:solidFill>
                  <a:schemeClr val="dk1"/>
                </a:solidFill>
                <a:latin typeface="Times New Roman"/>
                <a:ea typeface="Times New Roman"/>
                <a:cs typeface="Times New Roman"/>
                <a:sym typeface="Times New Roman"/>
              </a:rPr>
              <a:t>(</a:t>
            </a:r>
            <a:r>
              <a:rPr i="1" lang="en-US" sz="1200" u="none" cap="none" strike="noStrike">
                <a:solidFill>
                  <a:schemeClr val="dk1"/>
                </a:solidFill>
                <a:latin typeface="Times New Roman"/>
                <a:ea typeface="Times New Roman"/>
                <a:cs typeface="Times New Roman"/>
                <a:sym typeface="Times New Roman"/>
              </a:rPr>
              <a:t>Teacher Hint: </a:t>
            </a:r>
            <a:r>
              <a:rPr i="0" lang="en-US" sz="1200" u="none" cap="none" strike="noStrike">
                <a:solidFill>
                  <a:schemeClr val="dk1"/>
                </a:solidFill>
                <a:latin typeface="Times New Roman"/>
                <a:ea typeface="Times New Roman"/>
                <a:cs typeface="Times New Roman"/>
                <a:sym typeface="Times New Roman"/>
              </a:rPr>
              <a:t>Write and display student questions as they are generated. Review each of the slides to provide students a chance to ask their own questions. Guide students toward asking questions about the order of planets in the solar system, how objects in the solar system/galaxy/universe came to be organized in a specific way, whether this organization is a constant or changing, etc.)</a:t>
            </a:r>
            <a:endParaRPr i="0" sz="1200" u="none" cap="none" strike="noStrike">
              <a:solidFill>
                <a:schemeClr val="dk1"/>
              </a:solidFill>
              <a:latin typeface="Times New Roman"/>
              <a:ea typeface="Times New Roman"/>
              <a:cs typeface="Times New Roman"/>
              <a:sym typeface="Times New Roman"/>
            </a:endParaRPr>
          </a:p>
        </p:txBody>
      </p:sp>
      <p:sp>
        <p:nvSpPr>
          <p:cNvPr id="129" name="Google Shape;129;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524000" y="1122363"/>
            <a:ext cx="9144000" cy="2387600"/>
          </a:xfrm>
          <a:prstGeom prst="rect">
            <a:avLst/>
          </a:prstGeom>
          <a:noFill/>
          <a:ln>
            <a:noFill/>
          </a:ln>
        </p:spPr>
        <p:txBody>
          <a:bodyPr anchorCtr="0" anchor="b" bIns="91425" lIns="91425" spcFirstLastPara="1" rIns="91425" wrap="square" tIns="91425"/>
          <a:lstStyle>
            <a:lvl1pPr indent="0" lvl="0" marL="0" marR="0" rtl="0" algn="ctr">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17" name="Google Shape;17;p2"/>
          <p:cNvSpPr txBox="1"/>
          <p:nvPr>
            <p:ph idx="1" type="subTitle"/>
          </p:nvPr>
        </p:nvSpPr>
        <p:spPr>
          <a:xfrm>
            <a:off x="1524000" y="3602038"/>
            <a:ext cx="9144000" cy="1655762"/>
          </a:xfrm>
          <a:prstGeom prst="rect">
            <a:avLst/>
          </a:prstGeom>
          <a:noFill/>
          <a:ln>
            <a:noFill/>
          </a:ln>
        </p:spPr>
        <p:txBody>
          <a:bodyPr anchorCtr="0" anchor="t" bIns="91425" lIns="91425" spcFirstLastPara="1" rIns="91425" wrap="square" tIns="91425"/>
          <a:lstStyle>
            <a:lvl1pPr indent="0" lvl="0" marL="0" marR="0" rtl="0" algn="ctr">
              <a:lnSpc>
                <a:spcPct val="90000"/>
              </a:lnSpc>
              <a:spcBef>
                <a:spcPts val="10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indent="0" lvl="1" marL="457200"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2pPr>
            <a:lvl3pPr indent="0" lvl="2" marL="914400"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indent="0" lvl="3" marL="1371600"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4pPr>
            <a:lvl5pPr indent="0" lvl="4" marL="1828800"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5pPr>
            <a:lvl6pPr indent="0" lvl="5" marL="2286000"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6pPr>
            <a:lvl7pPr indent="0" lvl="6" marL="2743200"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7pPr>
            <a:lvl8pPr indent="0" lvl="7" marL="3200400"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8pPr>
            <a:lvl9pPr indent="0" lvl="8" marL="3657600"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9pPr>
          </a:lstStyle>
          <a:p/>
        </p:txBody>
      </p:sp>
      <p:sp>
        <p:nvSpPr>
          <p:cNvPr id="18" name="Google Shape;18;p2"/>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9" name="Google Shape;19;p2"/>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0" name="Google Shape;2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indent="0" lvl="0" mar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74" name="Google Shape;74;p11"/>
          <p:cNvSpPr txBox="1"/>
          <p:nvPr>
            <p:ph idx="1" type="body"/>
          </p:nvPr>
        </p:nvSpPr>
        <p:spPr>
          <a:xfrm rot="5400000">
            <a:off x="3920331" y="-1256506"/>
            <a:ext cx="4351338" cy="10515600"/>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75" name="Google Shape;75;p11"/>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6" name="Google Shape;76;p11"/>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7" name="Google Shape;7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7133431" y="1956594"/>
            <a:ext cx="5811838" cy="2628900"/>
          </a:xfrm>
          <a:prstGeom prst="rect">
            <a:avLst/>
          </a:prstGeom>
          <a:noFill/>
          <a:ln>
            <a:noFill/>
          </a:ln>
        </p:spPr>
        <p:txBody>
          <a:bodyPr anchorCtr="0" anchor="ctr" bIns="91425" lIns="91425" spcFirstLastPara="1" rIns="91425" wrap="square" tIns="91425"/>
          <a:lstStyle>
            <a:lvl1pPr indent="0" lvl="0" mar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80" name="Google Shape;80;p12"/>
          <p:cNvSpPr txBox="1"/>
          <p:nvPr>
            <p:ph idx="1" type="body"/>
          </p:nvPr>
        </p:nvSpPr>
        <p:spPr>
          <a:xfrm rot="5400000">
            <a:off x="1799431" y="-596106"/>
            <a:ext cx="5811838" cy="7734300"/>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1" name="Google Shape;81;p12"/>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2" name="Google Shape;82;p12"/>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3" name="Google Shape;8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indent="0" lvl="0" mar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23" name="Google Shape;23;p3"/>
          <p:cNvSpPr txBox="1"/>
          <p:nvPr>
            <p:ph idx="1" type="body"/>
          </p:nvPr>
        </p:nvSpPr>
        <p:spPr>
          <a:xfrm>
            <a:off x="838200" y="1825625"/>
            <a:ext cx="10515600" cy="435133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4" name="Google Shape;24;p3"/>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5" name="Google Shape;25;p3"/>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 name="Google Shape;2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831850" y="1709738"/>
            <a:ext cx="10515600" cy="2852737"/>
          </a:xfrm>
          <a:prstGeom prst="rect">
            <a:avLst/>
          </a:prstGeom>
          <a:noFill/>
          <a:ln>
            <a:noFill/>
          </a:ln>
        </p:spPr>
        <p:txBody>
          <a:bodyPr anchorCtr="0" anchor="b" bIns="91425" lIns="91425" spcFirstLastPara="1" rIns="91425" wrap="square" tIns="91425"/>
          <a:lstStyle>
            <a:lvl1pPr indent="0" lvl="0" marL="0" marR="0" rtl="0" algn="l">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29" name="Google Shape;29;p4"/>
          <p:cNvSpPr txBox="1"/>
          <p:nvPr>
            <p:ph idx="1" type="body"/>
          </p:nvPr>
        </p:nvSpPr>
        <p:spPr>
          <a:xfrm>
            <a:off x="831850" y="4589463"/>
            <a:ext cx="10515600" cy="1500187"/>
          </a:xfrm>
          <a:prstGeom prst="rect">
            <a:avLst/>
          </a:prstGeom>
          <a:noFill/>
          <a:ln>
            <a:noFill/>
          </a:ln>
        </p:spPr>
        <p:txBody>
          <a:bodyPr anchorCtr="0" anchor="t" bIns="91425" lIns="91425" spcFirstLastPara="1" rIns="91425" wrap="square" tIns="91425"/>
          <a:lstStyle>
            <a:lvl1pPr indent="-228600" lvl="0" marL="457200" marR="0" rtl="0" algn="l">
              <a:lnSpc>
                <a:spcPct val="90000"/>
              </a:lnSpc>
              <a:spcBef>
                <a:spcPts val="100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1pPr>
            <a:lvl2pPr indent="-228600" lvl="1" marL="914400" marR="0" rtl="0" algn="l">
              <a:lnSpc>
                <a:spcPct val="90000"/>
              </a:lnSpc>
              <a:spcBef>
                <a:spcPts val="5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2pPr>
            <a:lvl3pPr indent="-228600" lvl="2" marL="1371600" marR="0" rtl="0" algn="l">
              <a:lnSpc>
                <a:spcPct val="90000"/>
              </a:lnSpc>
              <a:spcBef>
                <a:spcPts val="50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3pPr>
            <a:lvl4pPr indent="-228600" lvl="3" marL="1828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4pPr>
            <a:lvl5pPr indent="-228600" lvl="4" marL="22860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5pPr>
            <a:lvl6pPr indent="-228600" lvl="5" marL="27432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6pPr>
            <a:lvl7pPr indent="-228600" lvl="6" marL="32004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7pPr>
            <a:lvl8pPr indent="-228600" lvl="7" marL="36576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8pPr>
            <a:lvl9pPr indent="-228600" lvl="8" marL="4114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9pPr>
          </a:lstStyle>
          <a:p/>
        </p:txBody>
      </p:sp>
      <p:sp>
        <p:nvSpPr>
          <p:cNvPr id="30" name="Google Shape;30;p4"/>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 name="Google Shape;31;p4"/>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Google Shape;3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indent="0" lvl="0" mar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35" name="Google Shape;35;p5"/>
          <p:cNvSpPr txBox="1"/>
          <p:nvPr>
            <p:ph idx="1" type="body"/>
          </p:nvPr>
        </p:nvSpPr>
        <p:spPr>
          <a:xfrm>
            <a:off x="838200" y="1825625"/>
            <a:ext cx="5181600" cy="435133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Google Shape;36;p5"/>
          <p:cNvSpPr txBox="1"/>
          <p:nvPr>
            <p:ph idx="2" type="body"/>
          </p:nvPr>
        </p:nvSpPr>
        <p:spPr>
          <a:xfrm>
            <a:off x="6172200" y="1825625"/>
            <a:ext cx="5181600" cy="435133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Google Shape;37;p5"/>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8" name="Google Shape;38;p5"/>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Google Shape;39;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839788" y="365125"/>
            <a:ext cx="10515600" cy="1325563"/>
          </a:xfrm>
          <a:prstGeom prst="rect">
            <a:avLst/>
          </a:prstGeom>
          <a:noFill/>
          <a:ln>
            <a:noFill/>
          </a:ln>
        </p:spPr>
        <p:txBody>
          <a:bodyPr anchorCtr="0" anchor="ctr" bIns="91425" lIns="91425" spcFirstLastPara="1" rIns="91425" wrap="square" tIns="91425"/>
          <a:lstStyle>
            <a:lvl1pPr indent="0" lvl="0" mar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42" name="Google Shape;42;p6"/>
          <p:cNvSpPr txBox="1"/>
          <p:nvPr>
            <p:ph idx="1" type="body"/>
          </p:nvPr>
        </p:nvSpPr>
        <p:spPr>
          <a:xfrm>
            <a:off x="839788" y="1681163"/>
            <a:ext cx="5157787" cy="823912"/>
          </a:xfrm>
          <a:prstGeom prst="rect">
            <a:avLst/>
          </a:prstGeom>
          <a:noFill/>
          <a:ln>
            <a:noFill/>
          </a:ln>
        </p:spPr>
        <p:txBody>
          <a:bodyPr anchorCtr="0" anchor="b" bIns="91425" lIns="91425" spcFirstLastPara="1" rIns="91425" wrap="square" tIns="91425"/>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3" name="Google Shape;43;p6"/>
          <p:cNvSpPr txBox="1"/>
          <p:nvPr>
            <p:ph idx="2" type="body"/>
          </p:nvPr>
        </p:nvSpPr>
        <p:spPr>
          <a:xfrm>
            <a:off x="839788" y="2505075"/>
            <a:ext cx="5157787" cy="368458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4" name="Google Shape;44;p6"/>
          <p:cNvSpPr txBox="1"/>
          <p:nvPr>
            <p:ph idx="3" type="body"/>
          </p:nvPr>
        </p:nvSpPr>
        <p:spPr>
          <a:xfrm>
            <a:off x="6172200" y="1681163"/>
            <a:ext cx="5183188" cy="823912"/>
          </a:xfrm>
          <a:prstGeom prst="rect">
            <a:avLst/>
          </a:prstGeom>
          <a:noFill/>
          <a:ln>
            <a:noFill/>
          </a:ln>
        </p:spPr>
        <p:txBody>
          <a:bodyPr anchorCtr="0" anchor="b" bIns="91425" lIns="91425" spcFirstLastPara="1" rIns="91425" wrap="square" tIns="91425"/>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5" name="Google Shape;45;p6"/>
          <p:cNvSpPr txBox="1"/>
          <p:nvPr>
            <p:ph idx="4" type="body"/>
          </p:nvPr>
        </p:nvSpPr>
        <p:spPr>
          <a:xfrm>
            <a:off x="6172200" y="2505075"/>
            <a:ext cx="5183188" cy="368458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6" name="Google Shape;46;p6"/>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7" name="Google Shape;47;p6"/>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8" name="Google Shape;4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indent="0" lvl="0" mar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51" name="Google Shape;51;p7"/>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Google Shape;52;p7"/>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6" name="Google Shape;56;p8"/>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7" name="Google Shape;57;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839788" y="457200"/>
            <a:ext cx="3932237" cy="1600200"/>
          </a:xfrm>
          <a:prstGeom prst="rect">
            <a:avLst/>
          </a:prstGeom>
          <a:noFill/>
          <a:ln>
            <a:noFill/>
          </a:ln>
        </p:spPr>
        <p:txBody>
          <a:bodyPr anchorCtr="0" anchor="b" bIns="91425" lIns="91425" spcFirstLastPara="1" rIns="91425" wrap="square" tIns="91425"/>
          <a:lstStyle>
            <a:lvl1pPr indent="0" lvl="0" mar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60" name="Google Shape;60;p9"/>
          <p:cNvSpPr txBox="1"/>
          <p:nvPr>
            <p:ph idx="1" type="body"/>
          </p:nvPr>
        </p:nvSpPr>
        <p:spPr>
          <a:xfrm>
            <a:off x="5183188" y="987425"/>
            <a:ext cx="6172200" cy="4873625"/>
          </a:xfrm>
          <a:prstGeom prst="rect">
            <a:avLst/>
          </a:prstGeom>
          <a:noFill/>
          <a:ln>
            <a:noFill/>
          </a:ln>
        </p:spPr>
        <p:txBody>
          <a:bodyPr anchorCtr="0" anchor="t" bIns="91425" lIns="91425" spcFirstLastPara="1" rIns="91425" wrap="square" tIns="91425"/>
          <a:lstStyle>
            <a:lvl1pPr indent="-431800" lvl="0" marL="457200" marR="0" rtl="0" algn="l">
              <a:lnSpc>
                <a:spcPct val="90000"/>
              </a:lnSpc>
              <a:spcBef>
                <a:spcPts val="100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90000"/>
              </a:lnSpc>
              <a:spcBef>
                <a:spcPts val="5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Google Shape;61;p9"/>
          <p:cNvSpPr txBox="1"/>
          <p:nvPr>
            <p:ph idx="2" type="body"/>
          </p:nvPr>
        </p:nvSpPr>
        <p:spPr>
          <a:xfrm>
            <a:off x="839788" y="2057400"/>
            <a:ext cx="3932237" cy="3811588"/>
          </a:xfrm>
          <a:prstGeom prst="rect">
            <a:avLst/>
          </a:prstGeom>
          <a:noFill/>
          <a:ln>
            <a:noFill/>
          </a:ln>
        </p:spPr>
        <p:txBody>
          <a:bodyPr anchorCtr="0" anchor="t" bIns="91425" lIns="91425" spcFirstLastPara="1" rIns="91425" wrap="square" tIns="91425"/>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62" name="Google Shape;62;p9"/>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3" name="Google Shape;63;p9"/>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4" name="Google Shape;6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839788" y="457200"/>
            <a:ext cx="3932237" cy="1600200"/>
          </a:xfrm>
          <a:prstGeom prst="rect">
            <a:avLst/>
          </a:prstGeom>
          <a:noFill/>
          <a:ln>
            <a:noFill/>
          </a:ln>
        </p:spPr>
        <p:txBody>
          <a:bodyPr anchorCtr="0" anchor="b" bIns="91425" lIns="91425" spcFirstLastPara="1" rIns="91425" wrap="square" tIns="91425"/>
          <a:lstStyle>
            <a:lvl1pPr indent="0" lvl="0" mar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67" name="Google Shape;67;p10"/>
          <p:cNvSpPr/>
          <p:nvPr>
            <p:ph idx="2" type="pic"/>
          </p:nvPr>
        </p:nvSpPr>
        <p:spPr>
          <a:xfrm>
            <a:off x="5183188" y="987425"/>
            <a:ext cx="6172200" cy="4873625"/>
          </a:xfrm>
          <a:prstGeom prst="rect">
            <a:avLst/>
          </a:prstGeom>
          <a:noFill/>
          <a:ln>
            <a:noFill/>
          </a:ln>
        </p:spPr>
        <p:txBody>
          <a:bodyPr anchorCtr="0" anchor="t" bIns="91425" lIns="91425" spcFirstLastPara="1" rIns="91425" wrap="square" tIns="91425"/>
          <a:lstStyle>
            <a:lvl1pPr indent="0" lvl="0" mar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839788" y="2057400"/>
            <a:ext cx="3932237" cy="3811588"/>
          </a:xfrm>
          <a:prstGeom prst="rect">
            <a:avLst/>
          </a:prstGeom>
          <a:noFill/>
          <a:ln>
            <a:noFill/>
          </a:ln>
        </p:spPr>
        <p:txBody>
          <a:bodyPr anchorCtr="0" anchor="t" bIns="91425" lIns="91425" spcFirstLastPara="1" rIns="91425" wrap="square" tIns="91425"/>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69" name="Google Shape;69;p10"/>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0" name="Google Shape;70;p10"/>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1" name="Google Shape;71;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indent="0" lvl="0" mar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6000"/>
              <a:buFont typeface="Calibri"/>
              <a:buNone/>
            </a:pPr>
            <a:r>
              <a:rPr i="0" lang="en-US" sz="6000" u="none" cap="none" strike="noStrike">
                <a:solidFill>
                  <a:schemeClr val="dk1"/>
                </a:solidFill>
                <a:latin typeface="Times New Roman"/>
                <a:ea typeface="Times New Roman"/>
                <a:cs typeface="Times New Roman"/>
                <a:sym typeface="Times New Roman"/>
              </a:rPr>
              <a:t>Engage: Phenomena</a:t>
            </a:r>
            <a:endParaRPr i="0" sz="6000" u="none" cap="none" strike="noStrike">
              <a:solidFill>
                <a:schemeClr val="dk1"/>
              </a:solidFill>
              <a:latin typeface="Times New Roman"/>
              <a:ea typeface="Times New Roman"/>
              <a:cs typeface="Times New Roman"/>
              <a:sym typeface="Times New Roman"/>
            </a:endParaRPr>
          </a:p>
        </p:txBody>
      </p:sp>
      <p:sp>
        <p:nvSpPr>
          <p:cNvPr id="89" name="Google Shape;89;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dk1"/>
              </a:buClr>
              <a:buSzPts val="2400"/>
              <a:buFont typeface="Arial"/>
              <a:buNone/>
            </a:pPr>
            <a:r>
              <a:rPr i="0" lang="en-US" sz="2400" u="none" cap="none" strike="noStrike">
                <a:solidFill>
                  <a:schemeClr val="dk1"/>
                </a:solidFill>
                <a:latin typeface="Times New Roman"/>
                <a:ea typeface="Times New Roman"/>
                <a:cs typeface="Times New Roman"/>
                <a:sym typeface="Times New Roman"/>
              </a:rPr>
              <a:t>Celestial Objects from Different Perspectives</a:t>
            </a:r>
            <a:endParaRPr>
              <a:latin typeface="Times New Roman"/>
              <a:ea typeface="Times New Roman"/>
              <a:cs typeface="Times New Roman"/>
              <a:sym typeface="Times New Roman"/>
            </a:endParaRPr>
          </a:p>
          <a:p>
            <a:pPr indent="0" lvl="0" marL="0" marR="0" rtl="0" algn="ctr">
              <a:lnSpc>
                <a:spcPct val="90000"/>
              </a:lnSpc>
              <a:spcBef>
                <a:spcPts val="1000"/>
              </a:spcBef>
              <a:spcAft>
                <a:spcPts val="0"/>
              </a:spcAft>
              <a:buClr>
                <a:schemeClr val="dk1"/>
              </a:buClr>
              <a:buSzPts val="2400"/>
              <a:buFont typeface="Arial"/>
              <a:buNone/>
            </a:pPr>
            <a:r>
              <a:rPr i="0" lang="en-US" sz="2400" u="none" cap="none" strike="noStrike">
                <a:solidFill>
                  <a:schemeClr val="dk1"/>
                </a:solidFill>
                <a:latin typeface="Times New Roman"/>
                <a:ea typeface="Times New Roman"/>
                <a:cs typeface="Times New Roman"/>
                <a:sym typeface="Times New Roman"/>
              </a:rPr>
              <a:t>(A Photo Splash)</a:t>
            </a:r>
            <a:endParaRPr>
              <a:latin typeface="Times New Roman"/>
              <a:ea typeface="Times New Roman"/>
              <a:cs typeface="Times New Roman"/>
              <a:sym typeface="Times New Roman"/>
            </a:endParaRPr>
          </a:p>
        </p:txBody>
      </p:sp>
      <p:sp>
        <p:nvSpPr>
          <p:cNvPr id="90" name="Google Shape;90;p13"/>
          <p:cNvSpPr txBox="1"/>
          <p:nvPr/>
        </p:nvSpPr>
        <p:spPr>
          <a:xfrm>
            <a:off x="4661700" y="5735700"/>
            <a:ext cx="2868600" cy="1122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sz="1000">
                <a:solidFill>
                  <a:schemeClr val="dk1"/>
                </a:solidFill>
                <a:latin typeface="Times New Roman"/>
                <a:ea typeface="Times New Roman"/>
                <a:cs typeface="Times New Roman"/>
                <a:sym typeface="Times New Roman"/>
              </a:rPr>
              <a:t>Georgia Department of Education</a:t>
            </a:r>
            <a:endParaRPr sz="1000">
              <a:solidFill>
                <a:schemeClr val="dk1"/>
              </a:solidFill>
              <a:latin typeface="Times New Roman"/>
              <a:ea typeface="Times New Roman"/>
              <a:cs typeface="Times New Roman"/>
              <a:sym typeface="Times New Roman"/>
            </a:endParaRPr>
          </a:p>
          <a:p>
            <a:pPr indent="0" lvl="0" marL="0" rtl="0" algn="ctr">
              <a:spcBef>
                <a:spcPts val="0"/>
              </a:spcBef>
              <a:spcAft>
                <a:spcPts val="0"/>
              </a:spcAft>
              <a:buNone/>
            </a:pPr>
            <a:r>
              <a:rPr lang="en-US" sz="1000">
                <a:solidFill>
                  <a:schemeClr val="dk1"/>
                </a:solidFill>
                <a:latin typeface="Times New Roman"/>
                <a:ea typeface="Times New Roman"/>
                <a:cs typeface="Times New Roman"/>
                <a:sym typeface="Times New Roman"/>
              </a:rPr>
              <a:t>May, 2018</a:t>
            </a:r>
            <a:endParaRPr sz="1000">
              <a:solidFill>
                <a:schemeClr val="dk1"/>
              </a:solidFill>
              <a:latin typeface="Times New Roman"/>
              <a:ea typeface="Times New Roman"/>
              <a:cs typeface="Times New Roman"/>
              <a:sym typeface="Times New Roman"/>
            </a:endParaRPr>
          </a:p>
        </p:txBody>
      </p:sp>
      <p:pic>
        <p:nvPicPr>
          <p:cNvPr id="91" name="Google Shape;91;p13"/>
          <p:cNvPicPr preferRelativeResize="0"/>
          <p:nvPr/>
        </p:nvPicPr>
        <p:blipFill rotWithShape="1">
          <a:blip r:embed="rId3">
            <a:alphaModFix/>
          </a:blip>
          <a:srcRect b="22378" l="6898" r="0" t="0"/>
          <a:stretch/>
        </p:blipFill>
        <p:spPr>
          <a:xfrm>
            <a:off x="5567363" y="5257800"/>
            <a:ext cx="1057275" cy="5429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6000"/>
              <a:buFont typeface="Calibri"/>
              <a:buNone/>
            </a:pPr>
            <a:r>
              <a:rPr i="0" lang="en-US" sz="6000" u="none" cap="none" strike="noStrike">
                <a:solidFill>
                  <a:schemeClr val="dk1"/>
                </a:solidFill>
                <a:latin typeface="Times New Roman"/>
                <a:ea typeface="Times New Roman"/>
                <a:cs typeface="Times New Roman"/>
                <a:sym typeface="Times New Roman"/>
              </a:rPr>
              <a:t>Perspectives from Earth</a:t>
            </a:r>
            <a:endParaRPr i="0" sz="6000" u="none" cap="none" strike="noStrike">
              <a:solidFill>
                <a:schemeClr val="dk1"/>
              </a:solidFill>
              <a:latin typeface="Times New Roman"/>
              <a:ea typeface="Times New Roman"/>
              <a:cs typeface="Times New Roman"/>
              <a:sym typeface="Times New Roman"/>
            </a:endParaRPr>
          </a:p>
        </p:txBody>
      </p:sp>
      <p:sp>
        <p:nvSpPr>
          <p:cNvPr id="97" name="Google Shape;97;p1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i="0" lang="en-US" sz="4400" u="none" cap="none" strike="noStrike">
                <a:solidFill>
                  <a:schemeClr val="dk1"/>
                </a:solidFill>
                <a:latin typeface="Times New Roman"/>
                <a:ea typeface="Times New Roman"/>
                <a:cs typeface="Times New Roman"/>
                <a:sym typeface="Times New Roman"/>
              </a:rPr>
              <a:t>Comets</a:t>
            </a:r>
            <a:endParaRPr i="0" sz="4400" u="none" cap="none" strike="noStrike">
              <a:solidFill>
                <a:schemeClr val="dk1"/>
              </a:solidFill>
              <a:latin typeface="Times New Roman"/>
              <a:ea typeface="Times New Roman"/>
              <a:cs typeface="Times New Roman"/>
              <a:sym typeface="Times New Roman"/>
            </a:endParaRPr>
          </a:p>
        </p:txBody>
      </p:sp>
      <p:pic>
        <p:nvPicPr>
          <p:cNvPr descr="Comet - Wikipedia" id="104" name="Google Shape;104;p15"/>
          <p:cNvPicPr preferRelativeResize="0"/>
          <p:nvPr>
            <p:ph idx="1" type="body"/>
          </p:nvPr>
        </p:nvPicPr>
        <p:blipFill rotWithShape="1">
          <a:blip r:embed="rId3">
            <a:alphaModFix/>
          </a:blip>
          <a:srcRect b="0" l="0" r="0" t="0"/>
          <a:stretch/>
        </p:blipFill>
        <p:spPr>
          <a:xfrm>
            <a:off x="4427534" y="1825625"/>
            <a:ext cx="3336932" cy="435133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i="0" lang="en-US" sz="4400" u="none" cap="none" strike="noStrike">
                <a:solidFill>
                  <a:schemeClr val="dk1"/>
                </a:solidFill>
                <a:latin typeface="Times New Roman"/>
                <a:ea typeface="Times New Roman"/>
                <a:cs typeface="Times New Roman"/>
                <a:sym typeface="Times New Roman"/>
              </a:rPr>
              <a:t>Organization of the</a:t>
            </a:r>
            <a:br>
              <a:rPr i="0" lang="en-US" sz="4400" u="none" cap="none" strike="noStrike">
                <a:solidFill>
                  <a:schemeClr val="dk1"/>
                </a:solidFill>
                <a:latin typeface="Times New Roman"/>
                <a:ea typeface="Times New Roman"/>
                <a:cs typeface="Times New Roman"/>
                <a:sym typeface="Times New Roman"/>
              </a:rPr>
            </a:br>
            <a:r>
              <a:rPr i="0" lang="en-US" sz="4400" u="none" cap="none" strike="noStrike">
                <a:solidFill>
                  <a:schemeClr val="dk1"/>
                </a:solidFill>
                <a:latin typeface="Times New Roman"/>
                <a:ea typeface="Times New Roman"/>
                <a:cs typeface="Times New Roman"/>
                <a:sym typeface="Times New Roman"/>
              </a:rPr>
              <a:t>Stars</a:t>
            </a:r>
            <a:endParaRPr i="0" sz="4400" u="none" cap="none" strike="noStrike">
              <a:solidFill>
                <a:schemeClr val="dk1"/>
              </a:solidFill>
              <a:latin typeface="Times New Roman"/>
              <a:ea typeface="Times New Roman"/>
              <a:cs typeface="Times New Roman"/>
              <a:sym typeface="Times New Roman"/>
            </a:endParaRPr>
          </a:p>
        </p:txBody>
      </p:sp>
      <p:pic>
        <p:nvPicPr>
          <p:cNvPr descr="File:The-big-dipper-over-the-old-uppsala-church-gamla-uppsala ..." id="111" name="Google Shape;111;p16"/>
          <p:cNvPicPr preferRelativeResize="0"/>
          <p:nvPr>
            <p:ph idx="1" type="body"/>
          </p:nvPr>
        </p:nvPicPr>
        <p:blipFill rotWithShape="1">
          <a:blip r:embed="rId3">
            <a:alphaModFix/>
          </a:blip>
          <a:srcRect b="0" l="0" r="0" t="0"/>
          <a:stretch/>
        </p:blipFill>
        <p:spPr>
          <a:xfrm>
            <a:off x="6310313" y="645914"/>
            <a:ext cx="3075426" cy="566029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i="0" lang="en-US" sz="4400" u="none" cap="none" strike="noStrike">
                <a:solidFill>
                  <a:schemeClr val="dk1"/>
                </a:solidFill>
                <a:latin typeface="Times New Roman"/>
                <a:ea typeface="Times New Roman"/>
                <a:cs typeface="Times New Roman"/>
                <a:sym typeface="Times New Roman"/>
              </a:rPr>
              <a:t>Perspectives from Beyond Earth</a:t>
            </a:r>
            <a:endParaRPr i="0" sz="4400" u="none" cap="none" strike="noStrike">
              <a:solidFill>
                <a:schemeClr val="dk1"/>
              </a:solidFill>
              <a:latin typeface="Times New Roman"/>
              <a:ea typeface="Times New Roman"/>
              <a:cs typeface="Times New Roman"/>
              <a:sym typeface="Times New Roman"/>
            </a:endParaRPr>
          </a:p>
        </p:txBody>
      </p:sp>
      <p:pic>
        <p:nvPicPr>
          <p:cNvPr descr="Extraterrestrial skies - Wikipedia" id="118" name="Google Shape;118;p17"/>
          <p:cNvPicPr preferRelativeResize="0"/>
          <p:nvPr>
            <p:ph idx="1" type="body"/>
          </p:nvPr>
        </p:nvPicPr>
        <p:blipFill rotWithShape="1">
          <a:blip r:embed="rId3">
            <a:alphaModFix/>
          </a:blip>
          <a:srcRect b="0" l="0" r="0" t="0"/>
          <a:stretch/>
        </p:blipFill>
        <p:spPr>
          <a:xfrm>
            <a:off x="3920331" y="1825625"/>
            <a:ext cx="4351338" cy="435133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t/>
            </a:r>
            <a:endParaRPr b="0" i="0" sz="4400" u="none" cap="none" strike="noStrike">
              <a:solidFill>
                <a:schemeClr val="dk1"/>
              </a:solidFill>
              <a:latin typeface="Calibri"/>
              <a:ea typeface="Calibri"/>
              <a:cs typeface="Calibri"/>
              <a:sym typeface="Calibri"/>
            </a:endParaRPr>
          </a:p>
        </p:txBody>
      </p:sp>
      <p:pic>
        <p:nvPicPr>
          <p:cNvPr descr="Neptune - Simple English Wikipedia, the free encyclopedia" id="125" name="Google Shape;125;p18"/>
          <p:cNvPicPr preferRelativeResize="0"/>
          <p:nvPr>
            <p:ph idx="1" type="body"/>
          </p:nvPr>
        </p:nvPicPr>
        <p:blipFill rotWithShape="1">
          <a:blip r:embed="rId3">
            <a:alphaModFix/>
          </a:blip>
          <a:srcRect b="0" l="0" r="0" t="0"/>
          <a:stretch/>
        </p:blipFill>
        <p:spPr>
          <a:xfrm>
            <a:off x="3128336" y="1825625"/>
            <a:ext cx="5935328" cy="435133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t/>
            </a:r>
            <a:endParaRPr b="0" i="0" sz="4400" u="none" cap="none" strike="noStrike">
              <a:solidFill>
                <a:schemeClr val="dk1"/>
              </a:solidFill>
              <a:latin typeface="Calibri"/>
              <a:ea typeface="Calibri"/>
              <a:cs typeface="Calibri"/>
              <a:sym typeface="Calibri"/>
            </a:endParaRPr>
          </a:p>
        </p:txBody>
      </p:sp>
      <p:pic>
        <p:nvPicPr>
          <p:cNvPr descr="File:Plutonian system.jpg - Wikimedia Commons" id="132" name="Google Shape;132;p19"/>
          <p:cNvPicPr preferRelativeResize="0"/>
          <p:nvPr>
            <p:ph idx="1" type="body"/>
          </p:nvPr>
        </p:nvPicPr>
        <p:blipFill rotWithShape="1">
          <a:blip r:embed="rId3">
            <a:alphaModFix/>
          </a:blip>
          <a:srcRect b="0" l="0" r="0" t="0"/>
          <a:stretch/>
        </p:blipFill>
        <p:spPr>
          <a:xfrm>
            <a:off x="3195108" y="1825625"/>
            <a:ext cx="5801784" cy="435133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76AE5CABC7AB24B85B741258C32403E" ma:contentTypeVersion="3" ma:contentTypeDescription="Create a new document." ma:contentTypeScope="" ma:versionID="1b713bb21960fe33fadc01759d360ffa">
  <xsd:schema xmlns:xsd="http://www.w3.org/2001/XMLSchema" xmlns:xs="http://www.w3.org/2001/XMLSchema" xmlns:p="http://schemas.microsoft.com/office/2006/metadata/properties" xmlns:ns1="http://schemas.microsoft.com/sharepoint/v3" xmlns:ns2="b239fe65-7810-41e9-baf5-8276c032ff27" targetNamespace="http://schemas.microsoft.com/office/2006/metadata/properties" ma:root="true" ma:fieldsID="e29fda6694045db78900e69d2df766f9" ns1:_="" ns2:_="">
    <xsd:import namespace="http://schemas.microsoft.com/sharepoint/v3"/>
    <xsd:import namespace="b239fe65-7810-41e9-baf5-8276c032ff27"/>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39fe65-7810-41e9-baf5-8276c032ff27"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E19A4D-39F5-4B83-A218-759F33DE5A7E}"/>
</file>

<file path=customXml/itemProps2.xml><?xml version="1.0" encoding="utf-8"?>
<ds:datastoreItem xmlns:ds="http://schemas.openxmlformats.org/officeDocument/2006/customXml" ds:itemID="{0D1DBBA5-9FA9-431E-BED5-A448966231A5}"/>
</file>

<file path=customXml/itemProps3.xml><?xml version="1.0" encoding="utf-8"?>
<ds:datastoreItem xmlns:ds="http://schemas.openxmlformats.org/officeDocument/2006/customXml" ds:itemID="{6FA40F3B-2FE6-4BFE-934B-50CFE5B93C3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0x010100D76AE5CABC7AB24B85B741258C32403E</vt:lpwstr>
  </property>
</Properties>
</file>