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5" r:id="rId1"/>
  </p:sldMasterIdLst>
  <p:sldIdLst>
    <p:sldId id="256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5545933"/>
            <a:ext cx="12195177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676400"/>
            <a:ext cx="51816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203574"/>
            <a:ext cx="51816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2192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3" y="5502670"/>
            <a:ext cx="12192088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August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103632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5545933"/>
            <a:ext cx="12195177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01" y="5293518"/>
            <a:ext cx="12192124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633788"/>
            <a:ext cx="103632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36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12192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3" y="5502670"/>
            <a:ext cx="12192088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August 30,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 9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400" y="1536192"/>
            <a:ext cx="48768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400800" y="1536192"/>
            <a:ext cx="48768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535113"/>
            <a:ext cx="48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" y="5010152"/>
            <a:ext cx="9918700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>
          <a:xfrm>
            <a:off x="1" y="4973411"/>
            <a:ext cx="10233156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4381499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61" y="5347021"/>
            <a:ext cx="4568308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" y="5010152"/>
            <a:ext cx="9918700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8"/>
            <a:ext cx="12196237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" y="609600"/>
            <a:ext cx="451104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4973411"/>
            <a:ext cx="10233156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3176" y="5696242"/>
            <a:ext cx="12195176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096000" y="609600"/>
            <a:ext cx="5181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1699" y="1527048"/>
            <a:ext cx="451104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409853" y="6148043"/>
            <a:ext cx="978532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9652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609601"/>
            <a:ext cx="51816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61" y="5412337"/>
            <a:ext cx="10140757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40967" y="6116508"/>
            <a:ext cx="9954208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2208" y="609600"/>
            <a:ext cx="451104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02209" y="1524000"/>
            <a:ext cx="4508500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3632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1"/>
            <a:ext cx="103632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416676"/>
            <a:ext cx="2641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6676"/>
            <a:ext cx="38608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416676"/>
            <a:ext cx="609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worldatlas.com/webimage/countrys/namerica/usstates/lgcolor/gacolorlf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www.state-maps.org/ga-map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oys-ferrari-car-red-boys-958693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hyperlink" Target="https://www.goodfreephotos.com/people/barber-giving-a-haircut.jp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US_Navy_100805-N-7629O-002_A_crew_from_KN_Lawn_Service_tends_to_a_planter_bed_fronting_the_Navy_Exchange_(NEX)_Mall_and_Commissary_at_Pearl_Harbor.jp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ixabay.com/en/elephant-toys-baby-hug-2287292/" TargetMode="Externa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1225" y="911687"/>
            <a:ext cx="6376375" cy="228871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GSE Primary Source Documents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8393" y="3203574"/>
            <a:ext cx="6539207" cy="1825625"/>
          </a:xfrm>
        </p:spPr>
        <p:txBody>
          <a:bodyPr/>
          <a:lstStyle/>
          <a:p>
            <a:pPr algn="r"/>
            <a:r>
              <a:rPr lang="en-US" dirty="0"/>
              <a:t>Unit Two: Our Georgia</a:t>
            </a:r>
          </a:p>
        </p:txBody>
      </p:sp>
    </p:spTree>
    <p:extLst>
      <p:ext uri="{BB962C8B-B14F-4D97-AF65-F5344CB8AC3E}">
        <p14:creationId xmlns:p14="http://schemas.microsoft.com/office/powerpoint/2010/main" val="414128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80" y="5546394"/>
            <a:ext cx="11528461" cy="703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Who are these people? </a:t>
            </a:r>
            <a:br>
              <a:rPr lang="en-US" dirty="0"/>
            </a:br>
            <a:r>
              <a:rPr lang="en-US" dirty="0"/>
              <a:t>Where do they work?</a:t>
            </a:r>
            <a:br>
              <a:rPr lang="en-US" dirty="0"/>
            </a:br>
            <a:r>
              <a:rPr lang="en-US" dirty="0"/>
              <a:t>why is that location important?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8229" y="309489"/>
            <a:ext cx="11609877" cy="12696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SS2CG2: Identify the following elected officials of the executive branch and where they work:  President, Governor, mayor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3793" y="1980185"/>
            <a:ext cx="9536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Insert photos of the current president, governor, and your local mayor on this slide before introducing to your students. </a:t>
            </a:r>
          </a:p>
        </p:txBody>
      </p:sp>
    </p:spTree>
    <p:extLst>
      <p:ext uri="{BB962C8B-B14F-4D97-AF65-F5344CB8AC3E}">
        <p14:creationId xmlns:p14="http://schemas.microsoft.com/office/powerpoint/2010/main" val="57713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29" y="5530112"/>
            <a:ext cx="11381913" cy="703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 what ways are the regions of Georgia </a:t>
            </a:r>
            <a:br>
              <a:rPr lang="en-US" dirty="0"/>
            </a:br>
            <a:r>
              <a:rPr lang="en-US" dirty="0"/>
              <a:t>similar and different?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0531" y="309489"/>
            <a:ext cx="11723860" cy="12534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S2G1: Locate and compare major topographical features of Georgia and describe how these features define Georgia’s surface.</a:t>
            </a:r>
          </a:p>
          <a:p>
            <a:r>
              <a:rPr lang="en-US" dirty="0"/>
              <a:t>a. Locate and compare the geographic regions of Georgia: Blue Ridge, Piedmont, Coastal Plain, Ridge and Valley, and Appalachian Plateau.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171315" y="4219489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Google Images</a:t>
            </a:r>
          </a:p>
        </p:txBody>
      </p:sp>
      <p:pic>
        <p:nvPicPr>
          <p:cNvPr id="7" name="Picture 6" descr="800px-North_georgia_mountain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/>
          <a:stretch/>
        </p:blipFill>
        <p:spPr>
          <a:xfrm>
            <a:off x="113723" y="1443900"/>
            <a:ext cx="6819449" cy="2040702"/>
          </a:xfrm>
          <a:prstGeom prst="rect">
            <a:avLst/>
          </a:prstGeom>
        </p:spPr>
      </p:pic>
      <p:pic>
        <p:nvPicPr>
          <p:cNvPr id="8" name="Picture 7" descr="800px-JekyllIslandMars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18215"/>
          <a:stretch/>
        </p:blipFill>
        <p:spPr>
          <a:xfrm>
            <a:off x="7031842" y="1557647"/>
            <a:ext cx="4776345" cy="3576958"/>
          </a:xfrm>
          <a:prstGeom prst="rect">
            <a:avLst/>
          </a:prstGeom>
        </p:spPr>
      </p:pic>
      <p:pic>
        <p:nvPicPr>
          <p:cNvPr id="9" name="Picture 8" descr="800px-Downtown_Atlanta_skyline_panoram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9" r="-11111" b="22566"/>
          <a:stretch/>
        </p:blipFill>
        <p:spPr>
          <a:xfrm>
            <a:off x="113724" y="3472390"/>
            <a:ext cx="7581500" cy="1909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27242" y="5163736"/>
            <a:ext cx="110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/>
              <a:t>Google Images</a:t>
            </a:r>
          </a:p>
        </p:txBody>
      </p:sp>
    </p:spTree>
    <p:extLst>
      <p:ext uri="{BB962C8B-B14F-4D97-AF65-F5344CB8AC3E}">
        <p14:creationId xmlns:p14="http://schemas.microsoft.com/office/powerpoint/2010/main" val="146412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89" y="5573061"/>
            <a:ext cx="11349347" cy="11772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are many of Georgia’s cities and towns built near rivers?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4512" y="309489"/>
            <a:ext cx="11495896" cy="11557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S2G1: Locate and compare major topographical features of Georgia and describe how these features define Georgia’s surface.</a:t>
            </a:r>
          </a:p>
          <a:p>
            <a:r>
              <a:rPr lang="en-US" dirty="0"/>
              <a:t>b. Locate on a physical map the major rivers: Savannah, Flint, and Chattahoochee.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09801" y="5232879"/>
            <a:ext cx="130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 err="1"/>
              <a:t>Graphicmaps.com</a:t>
            </a:r>
            <a:endParaRPr lang="en-US" sz="1200" dirty="0"/>
          </a:p>
        </p:txBody>
      </p:sp>
      <p:pic>
        <p:nvPicPr>
          <p:cNvPr id="4" name="Picture 3" descr="gacolor.gif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0683" r="4843" b="2538"/>
          <a:stretch/>
        </p:blipFill>
        <p:spPr>
          <a:xfrm>
            <a:off x="5871902" y="1187632"/>
            <a:ext cx="4260994" cy="4507859"/>
          </a:xfrm>
          <a:prstGeom prst="rect">
            <a:avLst/>
          </a:prstGeom>
        </p:spPr>
      </p:pic>
      <p:pic>
        <p:nvPicPr>
          <p:cNvPr id="7" name="Picture 6" descr="ga.gif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2" y="1379852"/>
            <a:ext cx="3884385" cy="4305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5379" y="5218516"/>
            <a:ext cx="111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/>
              <a:t>State-</a:t>
            </a:r>
            <a:r>
              <a:rPr lang="en-US" sz="1200" dirty="0" err="1"/>
              <a:t>maps.org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245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30" y="5697060"/>
            <a:ext cx="11593595" cy="7039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are these pictures similar and different?</a:t>
            </a:r>
            <a:br>
              <a:rPr lang="en-US" dirty="0"/>
            </a:br>
            <a:r>
              <a:rPr lang="en-US" dirty="0"/>
              <a:t>How are goods and services different?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3096" y="309489"/>
            <a:ext cx="11593595" cy="9440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SS2E2: Identify some ways in which goods and services are allocated.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1315" y="4219489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Google Images</a:t>
            </a:r>
          </a:p>
        </p:txBody>
      </p:sp>
      <p:pic>
        <p:nvPicPr>
          <p:cNvPr id="4" name="Picture 3" descr="pexels-photo-163569.jpe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6"/>
          <a:stretch/>
        </p:blipFill>
        <p:spPr>
          <a:xfrm>
            <a:off x="324330" y="1614279"/>
            <a:ext cx="4339259" cy="3615987"/>
          </a:xfrm>
          <a:prstGeom prst="rect">
            <a:avLst/>
          </a:prstGeom>
        </p:spPr>
      </p:pic>
      <p:pic>
        <p:nvPicPr>
          <p:cNvPr id="6" name="Picture 5" descr="elephant-2287292_960_720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46" y="1226853"/>
            <a:ext cx="2385548" cy="2862657"/>
          </a:xfrm>
          <a:prstGeom prst="rect">
            <a:avLst/>
          </a:prstGeom>
        </p:spPr>
      </p:pic>
      <p:pic>
        <p:nvPicPr>
          <p:cNvPr id="7" name="Picture 6" descr="800px-US_Navy_100805-N-7629O-002_A_crew_from_KN_Lawn_Service_tends_to_a_planter_bed_fronting_the_Navy_Exchange_(NEX)_Mall_and_Commissary_at_Pearl_Harbor.jp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76" y="1097710"/>
            <a:ext cx="3966023" cy="2642363"/>
          </a:xfrm>
          <a:prstGeom prst="rect">
            <a:avLst/>
          </a:prstGeom>
        </p:spPr>
      </p:pic>
      <p:pic>
        <p:nvPicPr>
          <p:cNvPr id="8" name="Picture 7" descr="toys-958693_960_720.jpg">
            <a:hlinkClick r:id="rId8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4" b="23421"/>
          <a:stretch/>
        </p:blipFill>
        <p:spPr>
          <a:xfrm>
            <a:off x="6974544" y="3860702"/>
            <a:ext cx="4890073" cy="1555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9801" y="4831089"/>
            <a:ext cx="110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/>
              <a:t>Google Images</a:t>
            </a:r>
          </a:p>
        </p:txBody>
      </p:sp>
    </p:spTree>
    <p:extLst>
      <p:ext uri="{BB962C8B-B14F-4D97-AF65-F5344CB8AC3E}">
        <p14:creationId xmlns:p14="http://schemas.microsoft.com/office/powerpoint/2010/main" val="87586948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AE5CABC7AB24B85B741258C32403E" ma:contentTypeVersion="3" ma:contentTypeDescription="Create a new document." ma:contentTypeScope="" ma:versionID="1b713bb21960fe33fadc01759d360ffa">
  <xsd:schema xmlns:xsd="http://www.w3.org/2001/XMLSchema" xmlns:xs="http://www.w3.org/2001/XMLSchema" xmlns:p="http://schemas.microsoft.com/office/2006/metadata/properties" xmlns:ns1="http://schemas.microsoft.com/sharepoint/v3" xmlns:ns2="b239fe65-7810-41e9-baf5-8276c032ff27" targetNamespace="http://schemas.microsoft.com/office/2006/metadata/properties" ma:root="true" ma:fieldsID="e29fda6694045db78900e69d2df766f9" ns1:_="" ns2:_="">
    <xsd:import namespace="http://schemas.microsoft.com/sharepoint/v3"/>
    <xsd:import namespace="b239fe65-7810-41e9-baf5-8276c032ff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9fe65-7810-41e9-baf5-8276c032f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0891CF3-AB86-4D9F-8748-1DEA97110E34}"/>
</file>

<file path=customXml/itemProps2.xml><?xml version="1.0" encoding="utf-8"?>
<ds:datastoreItem xmlns:ds="http://schemas.openxmlformats.org/officeDocument/2006/customXml" ds:itemID="{49D1D4F4-3994-45F0-B0A5-298AD43797E3}"/>
</file>

<file path=customXml/itemProps3.xml><?xml version="1.0" encoding="utf-8"?>
<ds:datastoreItem xmlns:ds="http://schemas.openxmlformats.org/officeDocument/2006/customXml" ds:itemID="{18782961-27C8-4515-94CF-412EEF582416}"/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827</TotalTime>
  <Words>207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Gill Sans MT</vt:lpstr>
      <vt:lpstr>Wingdings 3</vt:lpstr>
      <vt:lpstr>Urban Pop</vt:lpstr>
      <vt:lpstr>GSE Primary Source Documents</vt:lpstr>
      <vt:lpstr>Who are these people?  Where do they work? why is that location important? </vt:lpstr>
      <vt:lpstr>In what ways are the regions of Georgia  similar and different?</vt:lpstr>
      <vt:lpstr>Why are many of Georgia’s cities and towns built near rivers? </vt:lpstr>
      <vt:lpstr>How are these pictures similar and different? How are goods and services different?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Source Documents</dc:title>
  <dc:creator>Jennifer Zoumberis</dc:creator>
  <cp:lastModifiedBy>Joy Hatcher</cp:lastModifiedBy>
  <cp:revision>23</cp:revision>
  <cp:lastPrinted>2017-07-23T01:56:42Z</cp:lastPrinted>
  <dcterms:created xsi:type="dcterms:W3CDTF">2017-04-22T20:52:30Z</dcterms:created>
  <dcterms:modified xsi:type="dcterms:W3CDTF">2017-08-30T14:43:34Z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0x010100D76AE5CABC7AB24B85B741258C32403E</vt:lpwstr>
  </property>
</Properties>
</file>