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5" r:id="rId1"/>
  </p:sldMasterIdLst>
  <p:sldIdLst>
    <p:sldId id="256" r:id="rId2"/>
    <p:sldId id="258" r:id="rId3"/>
    <p:sldId id="261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8" d="100"/>
          <a:sy n="68" d="100"/>
        </p:scale>
        <p:origin x="-1032" y="-2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printerSettings" Target="printerSettings/printerSettings1.bin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101" y="5293518"/>
            <a:ext cx="12192124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01" y="5293518"/>
            <a:ext cx="12192124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" y="5545933"/>
            <a:ext cx="12195177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1676400"/>
            <a:ext cx="51816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3203574"/>
            <a:ext cx="51816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6"/>
            <a:ext cx="12192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73" y="5502670"/>
            <a:ext cx="12192088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ECD5-515E-4817-8A06-1D2ED2C83850}" type="datetime4">
              <a:rPr lang="en-US" smtClean="0"/>
              <a:pPr/>
              <a:t>October 26,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6"/>
            <a:ext cx="9652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409853" y="6148043"/>
            <a:ext cx="978532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61" y="5412337"/>
            <a:ext cx="10140757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240967" y="6116508"/>
            <a:ext cx="9954208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6"/>
            <a:ext cx="9652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409853" y="6148043"/>
            <a:ext cx="978532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61" y="5412337"/>
            <a:ext cx="10140757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240967" y="6116508"/>
            <a:ext cx="9954208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6"/>
            <a:ext cx="9652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409853" y="6148043"/>
            <a:ext cx="978532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1"/>
            <a:ext cx="103632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61" y="5412337"/>
            <a:ext cx="10140757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240967" y="6116508"/>
            <a:ext cx="9954208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1" y="5545933"/>
            <a:ext cx="12195177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01" y="5293518"/>
            <a:ext cx="12192124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01" y="5293518"/>
            <a:ext cx="12192124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633788"/>
            <a:ext cx="103632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1336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6"/>
            <a:ext cx="12192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73" y="5502670"/>
            <a:ext cx="12192088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/>
              <a:pPr/>
              <a:t>October 26,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2409853" y="6148043"/>
            <a:ext cx="978532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6"/>
            <a:ext cx="9652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261" y="5412337"/>
            <a:ext cx="10140757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240967" y="6116508"/>
            <a:ext cx="9954208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914400" y="1536192"/>
            <a:ext cx="48768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6400800" y="1536192"/>
            <a:ext cx="48768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2409853" y="6148043"/>
            <a:ext cx="978532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6"/>
            <a:ext cx="9652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35113"/>
            <a:ext cx="48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535113"/>
            <a:ext cx="48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261" y="5412337"/>
            <a:ext cx="10140757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240967" y="6116508"/>
            <a:ext cx="9954208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914400" y="2209800"/>
            <a:ext cx="48768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8768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2" y="5010152"/>
            <a:ext cx="9918700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8"/>
            <a:ext cx="12196237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" y="4973411"/>
            <a:ext cx="10233156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3176" y="5696242"/>
            <a:ext cx="12195176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8"/>
            <a:ext cx="12196237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4381499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3176" y="5696242"/>
            <a:ext cx="12195176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61" y="5347021"/>
            <a:ext cx="4568308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2" y="5010152"/>
            <a:ext cx="9918700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8"/>
            <a:ext cx="12196237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208" y="609600"/>
            <a:ext cx="451104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" y="4973411"/>
            <a:ext cx="10233156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3176" y="5696242"/>
            <a:ext cx="12195176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096000" y="609600"/>
            <a:ext cx="51816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901699" y="1527048"/>
            <a:ext cx="451104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2409853" y="6148043"/>
            <a:ext cx="978532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6"/>
            <a:ext cx="9652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0" y="609601"/>
            <a:ext cx="51816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261" y="5412337"/>
            <a:ext cx="10140757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240967" y="6116508"/>
            <a:ext cx="9954208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02208" y="609600"/>
            <a:ext cx="451104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902209" y="1524000"/>
            <a:ext cx="4508500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103632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00201"/>
            <a:ext cx="103632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6416676"/>
            <a:ext cx="2641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8A87A34-81AB-432B-8DAE-1953F412C126}" type="datetimeFigureOut">
              <a:rPr lang="en-US" smtClean="0"/>
              <a:pPr/>
              <a:t>10/26/17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416676"/>
            <a:ext cx="38608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7600" y="6416676"/>
            <a:ext cx="609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upload.wikimedia.org/wikipedia/commons/thumb/3/35/Sequoyah.jpg/800px-Sequoyah.jpg" TargetMode="Externa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hyperlink" Target="https://upload.wikimedia.org/wikipedia/commons/d/de/Children_playing_video_games.jpg" TargetMode="External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upload.wikimedia.org/wikipedia/commons/1/1b/Cherokee_Indians_ready_for_The_Green_Corn_Dance,_Cherokee,_N._C._(5755511285)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hyperlink" Target="https://commons.wikimedia.org/wiki/File:Cherokee_Indian_pottery_and_bread_worker_--_Cherokee_Indian_Reservation,_North_Carolina_(5755492209).jpg" TargetMode="External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com/search?q=cherokee+indian+art&amp;safe=strict&amp;source=lnms&amp;tbm=isch&amp;sa=X&amp;ved=0ahUKEwjmoLqriqDVAhXr7IMKHcXDBeAQ_AUIBygC&amp;biw=1278&amp;bih=630%23q=cherokee+indian+art&amp;safe=strict&amp;tbm=isch&amp;tbs=sur:fm&amp;imgrc=Iu_lPFiaMgmsQM: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nps.gov/jame/learn/historyculture/pocahontas-her-life-and-legend.htm" TargetMode="Externa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1225" y="911687"/>
            <a:ext cx="6376375" cy="2288713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GSE Primary Source Documents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8393" y="3203574"/>
            <a:ext cx="6539207" cy="1825625"/>
          </a:xfrm>
        </p:spPr>
        <p:txBody>
          <a:bodyPr/>
          <a:lstStyle/>
          <a:p>
            <a:pPr algn="r"/>
            <a:r>
              <a:rPr lang="en-US" dirty="0" smtClean="0"/>
              <a:t>Unit Three: Georgia’s First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288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380" y="5546394"/>
            <a:ext cx="11528461" cy="70394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Who is this?  </a:t>
            </a:r>
            <a:br>
              <a:rPr lang="en-US" dirty="0" smtClean="0"/>
            </a:br>
            <a:r>
              <a:rPr lang="en-US" dirty="0" smtClean="0"/>
              <a:t>How do you think he </a:t>
            </a:r>
            <a:r>
              <a:rPr lang="en-US" dirty="0" err="1" smtClean="0"/>
              <a:t>influenceD</a:t>
            </a:r>
            <a:r>
              <a:rPr lang="en-US" dirty="0" smtClean="0"/>
              <a:t> </a:t>
            </a:r>
            <a:r>
              <a:rPr lang="en-US" dirty="0" smtClean="0"/>
              <a:t>the lives of the Cherokee?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8229" y="184049"/>
            <a:ext cx="11609877" cy="12696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SS2H1: </a:t>
            </a:r>
            <a:r>
              <a:rPr lang="en-US" dirty="0"/>
              <a:t>Describe the lives and contributions </a:t>
            </a:r>
            <a:r>
              <a:rPr lang="en-US" dirty="0" smtClean="0"/>
              <a:t>of historical </a:t>
            </a:r>
            <a:r>
              <a:rPr lang="en-US" dirty="0"/>
              <a:t>figures in Georgia </a:t>
            </a:r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48652" y="4674783"/>
            <a:ext cx="814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</a:t>
            </a:r>
          </a:p>
          <a:p>
            <a:r>
              <a:rPr lang="en-US" sz="1200" dirty="0" smtClean="0"/>
              <a:t>Wikipedia</a:t>
            </a:r>
            <a:endParaRPr lang="en-US" sz="1200" dirty="0"/>
          </a:p>
        </p:txBody>
      </p:sp>
      <p:pic>
        <p:nvPicPr>
          <p:cNvPr id="10" name="Picture 9" descr="Sequoyah.jpg">
            <a:hlinkClick r:id="rId2"/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" t="3627" b="11590"/>
          <a:stretch/>
        </p:blipFill>
        <p:spPr bwMode="auto">
          <a:xfrm>
            <a:off x="4025432" y="1097709"/>
            <a:ext cx="3862279" cy="40249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713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515" y="5577153"/>
            <a:ext cx="11381913" cy="70394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How are these pictures similar and different?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0531" y="309489"/>
            <a:ext cx="11723860" cy="12534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SS2H2: </a:t>
            </a:r>
            <a:r>
              <a:rPr lang="en-US" dirty="0"/>
              <a:t>Describe the Georgia Creek and Cherokee cultures of the </a:t>
            </a:r>
            <a:r>
              <a:rPr lang="en-US" dirty="0" smtClean="0"/>
              <a:t>past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815385" y="1181037"/>
            <a:ext cx="814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</a:t>
            </a:r>
          </a:p>
          <a:p>
            <a:r>
              <a:rPr lang="en-US" sz="1200" dirty="0" smtClean="0"/>
              <a:t>Wikipedia</a:t>
            </a:r>
            <a:endParaRPr lang="en-US" sz="1200" dirty="0"/>
          </a:p>
        </p:txBody>
      </p:sp>
      <p:pic>
        <p:nvPicPr>
          <p:cNvPr id="11" name="Picture 10" descr="Image result for indians in georgia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98" y="1285754"/>
            <a:ext cx="5911166" cy="3449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File:Children playing video games.jpg">
            <a:hlinkClick r:id="rId4"/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5"/>
          <a:stretch/>
        </p:blipFill>
        <p:spPr bwMode="auto">
          <a:xfrm>
            <a:off x="6378877" y="1738729"/>
            <a:ext cx="5304770" cy="36652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4123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089" y="5573061"/>
            <a:ext cx="11349347" cy="11772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 what ways is y</a:t>
            </a:r>
            <a:r>
              <a:rPr lang="en-US" dirty="0" smtClean="0"/>
              <a:t>our </a:t>
            </a:r>
            <a:r>
              <a:rPr lang="en-US" dirty="0" smtClean="0"/>
              <a:t>life Today </a:t>
            </a:r>
            <a:r>
              <a:rPr lang="en-US" dirty="0" smtClean="0"/>
              <a:t>similar and different </a:t>
            </a:r>
            <a:r>
              <a:rPr lang="en-US" dirty="0"/>
              <a:t>from the lives of the </a:t>
            </a:r>
            <a:r>
              <a:rPr lang="en-US" dirty="0" smtClean="0"/>
              <a:t>Early Cherokee </a:t>
            </a:r>
            <a:r>
              <a:rPr lang="en-US" dirty="0"/>
              <a:t>and Creek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4512" y="309489"/>
            <a:ext cx="11495896" cy="400248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SS2G2: </a:t>
            </a:r>
            <a:r>
              <a:rPr lang="en-US" dirty="0"/>
              <a:t>Describe the cultural and geographic systems associated with the historical figures in SS2H1 </a:t>
            </a:r>
            <a:r>
              <a:rPr lang="en-US" dirty="0" smtClean="0"/>
              <a:t>&amp; SS2H2</a:t>
            </a:r>
            <a:r>
              <a:rPr lang="en-US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885717" y="4965017"/>
            <a:ext cx="814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</a:t>
            </a:r>
          </a:p>
          <a:p>
            <a:r>
              <a:rPr lang="en-US" sz="1200" dirty="0" smtClean="0"/>
              <a:t>Wikipedia</a:t>
            </a:r>
            <a:endParaRPr lang="en-US" sz="1200" dirty="0"/>
          </a:p>
        </p:txBody>
      </p:sp>
      <p:pic>
        <p:nvPicPr>
          <p:cNvPr id="8" name="Picture 7" descr="A_Cherokee_Indian_Basket_Maker_on_Cherokee_Indian_Reservation_adjoining_Great_Smoky_Mountains_National_Park_(6886640191).jp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477" y="1367490"/>
            <a:ext cx="5521888" cy="3513301"/>
          </a:xfrm>
          <a:prstGeom prst="rect">
            <a:avLst/>
          </a:prstGeom>
        </p:spPr>
      </p:pic>
      <p:pic>
        <p:nvPicPr>
          <p:cNvPr id="14" name="Picture 13" descr="Cherokee_Indian_pottery_and_bread_worker_--_Cherokee_Indian_Reservation,_North_Carolina_(5755492209).jp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4" y="1782862"/>
            <a:ext cx="5663053" cy="36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51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530" y="5697060"/>
            <a:ext cx="11593595" cy="70394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is happening in this picture?</a:t>
            </a:r>
            <a:br>
              <a:rPr lang="en-US" dirty="0" smtClean="0"/>
            </a:br>
            <a:r>
              <a:rPr lang="en-US" dirty="0" smtClean="0"/>
              <a:t>How did the creek and </a:t>
            </a:r>
            <a:r>
              <a:rPr lang="en-US" dirty="0"/>
              <a:t>C</a:t>
            </a:r>
            <a:r>
              <a:rPr lang="en-US" dirty="0" smtClean="0"/>
              <a:t>herokee get the things they needed to survive?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3096" y="309489"/>
            <a:ext cx="11593595" cy="9440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SS2E1: </a:t>
            </a:r>
            <a:r>
              <a:rPr lang="en-US" dirty="0"/>
              <a:t>Explain that because of scarcity, people must make choices that result in opportunity costs. 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9131881" y="4846769"/>
            <a:ext cx="68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</a:t>
            </a:r>
          </a:p>
          <a:p>
            <a:r>
              <a:rPr lang="en-US" sz="1200" dirty="0" err="1" smtClean="0"/>
              <a:t>Nps.gov</a:t>
            </a:r>
            <a:endParaRPr lang="en-US" sz="1200" dirty="0"/>
          </a:p>
        </p:txBody>
      </p:sp>
      <p:pic>
        <p:nvPicPr>
          <p:cNvPr id="9" name="Picture 8" descr="Smith-trading.jp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21" y="1316404"/>
            <a:ext cx="5806854" cy="396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6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6AE5CABC7AB24B85B741258C32403E" ma:contentTypeVersion="3" ma:contentTypeDescription="Create a new document." ma:contentTypeScope="" ma:versionID="1b713bb21960fe33fadc01759d360ffa">
  <xsd:schema xmlns:xsd="http://www.w3.org/2001/XMLSchema" xmlns:xs="http://www.w3.org/2001/XMLSchema" xmlns:p="http://schemas.microsoft.com/office/2006/metadata/properties" xmlns:ns1="http://schemas.microsoft.com/sharepoint/v3" xmlns:ns2="b239fe65-7810-41e9-baf5-8276c032ff27" targetNamespace="http://schemas.microsoft.com/office/2006/metadata/properties" ma:root="true" ma:fieldsID="e29fda6694045db78900e69d2df766f9" ns1:_="" ns2:_="">
    <xsd:import namespace="http://schemas.microsoft.com/sharepoint/v3"/>
    <xsd:import namespace="b239fe65-7810-41e9-baf5-8276c032ff2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39fe65-7810-41e9-baf5-8276c032ff2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AFECC0-966C-44F2-8198-A7F0357FB7E8}"/>
</file>

<file path=customXml/itemProps2.xml><?xml version="1.0" encoding="utf-8"?>
<ds:datastoreItem xmlns:ds="http://schemas.openxmlformats.org/officeDocument/2006/customXml" ds:itemID="{BC3BE4C0-8538-49AE-99E1-C6173C77407A}"/>
</file>

<file path=customXml/itemProps3.xml><?xml version="1.0" encoding="utf-8"?>
<ds:datastoreItem xmlns:ds="http://schemas.openxmlformats.org/officeDocument/2006/customXml" ds:itemID="{A7DDE1C3-60FC-4617-BE18-92145B20732E}"/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1813</TotalTime>
  <Words>122</Words>
  <Application>Microsoft Macintosh PowerPoint</Application>
  <PresentationFormat>Custom</PresentationFormat>
  <Paragraphs>18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Urban Pop</vt:lpstr>
      <vt:lpstr>GSE Primary Source Documents</vt:lpstr>
      <vt:lpstr>Who is this?   How do you think he influenceD the lives of the Cherokee?</vt:lpstr>
      <vt:lpstr>How are these pictures similar and different?</vt:lpstr>
      <vt:lpstr>In what ways is your life Today similar and different from the lives of the Early Cherokee and Creek?</vt:lpstr>
      <vt:lpstr>What is happening in this picture? How did the creek and Cherokee get the things they needed to survive?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Source Documents</dc:title>
  <dc:creator>Jennifer Zoumberis</dc:creator>
  <cp:lastModifiedBy>JOANN WOOD</cp:lastModifiedBy>
  <cp:revision>28</cp:revision>
  <cp:lastPrinted>2017-07-23T01:56:42Z</cp:lastPrinted>
  <dcterms:created xsi:type="dcterms:W3CDTF">2017-04-22T20:52:30Z</dcterms:created>
  <dcterms:modified xsi:type="dcterms:W3CDTF">2017-10-26T23:06:45Z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0x010100D76AE5CABC7AB24B85B741258C32403E</vt:lpwstr>
  </property>
</Properties>
</file>