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0" r:id="rId22"/>
    <p:sldId id="278" r:id="rId23"/>
    <p:sldId id="279" r:id="rId24"/>
    <p:sldId id="280" r:id="rId25"/>
    <p:sldId id="281" r:id="rId26"/>
    <p:sldId id="282" r:id="rId27"/>
    <p:sldId id="283" r:id="rId28"/>
    <p:sldId id="271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320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customXml" Target="../customXml/item1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printerSettings" Target="printerSettings/printerSettings1.bin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FEB-BE15-4EE8-8458-76ABB483CB8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0EBA-649B-46F1-98C8-D6B8B244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5, Unit 2 Document Set/</a:t>
            </a:r>
            <a:r>
              <a:rPr lang="en-US" dirty="0" err="1" smtClean="0"/>
              <a:t>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Sections of this </a:t>
            </a:r>
            <a:r>
              <a:rPr lang="en-US" sz="4000" dirty="0" err="1" smtClean="0"/>
              <a:t>ppt</a:t>
            </a:r>
            <a:r>
              <a:rPr lang="en-US" sz="4000" dirty="0" smtClean="0"/>
              <a:t> correspond to learning activities:</a:t>
            </a:r>
          </a:p>
          <a:p>
            <a:pPr lvl="1"/>
            <a:r>
              <a:rPr lang="en-US" sz="4000" dirty="0" smtClean="0"/>
              <a:t>Rights and Responsibilities</a:t>
            </a:r>
          </a:p>
          <a:p>
            <a:pPr lvl="1"/>
            <a:r>
              <a:rPr lang="en-US" sz="4000" dirty="0" smtClean="0"/>
              <a:t>Amending the Constitution</a:t>
            </a:r>
          </a:p>
          <a:p>
            <a:pPr lvl="1"/>
            <a:r>
              <a:rPr lang="en-US" sz="4000" dirty="0" smtClean="0"/>
              <a:t>Consuming and Producing Goods and Services</a:t>
            </a:r>
          </a:p>
          <a:p>
            <a:pPr lvl="1"/>
            <a:r>
              <a:rPr lang="en-US" sz="4000" dirty="0" smtClean="0"/>
              <a:t>Big Business &amp; the Government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65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76" y="244699"/>
            <a:ext cx="7019986" cy="5258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Have a Fair Trial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58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97" y="231820"/>
            <a:ext cx="7478878" cy="4976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Protest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393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17" y="347729"/>
            <a:ext cx="8493350" cy="4816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Serve on a Jury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299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30" y="196565"/>
            <a:ext cx="4533363" cy="508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444" y="5563673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Vote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52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635" y="2683037"/>
            <a:ext cx="8588328" cy="167060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Amending the Constitution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3051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000">
                <a:solidFill>
                  <a:schemeClr val="tx1"/>
                </a:solidFill>
                <a:latin typeface="Arial" charset="0"/>
              </a:rPr>
              <a:t>Amending the Constitution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85344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do we change the Constitution?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Step 1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00200"/>
            <a:ext cx="108712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Congress proposes a new amendment.</a:t>
            </a:r>
          </a:p>
        </p:txBody>
      </p:sp>
      <p:pic>
        <p:nvPicPr>
          <p:cNvPr id="14339" name="Picture 4" descr="j0078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1000"/>
            <a:ext cx="147108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213600" y="4876800"/>
            <a:ext cx="447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2/3 of the House of Representatives pass the bill</a:t>
            </a:r>
          </a:p>
        </p:txBody>
      </p:sp>
      <p:pic>
        <p:nvPicPr>
          <p:cNvPr id="14341" name="Picture 7" descr="j01629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1"/>
            <a:ext cx="50800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08000" y="4876800"/>
            <a:ext cx="497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2/3 of the Senate pass the bill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88000" y="5029201"/>
            <a:ext cx="101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Step 2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>
                <a:solidFill>
                  <a:srgbClr val="000000"/>
                </a:solidFill>
                <a:latin typeface="Arial" charset="0"/>
              </a:rPr>
              <a:t>Proposed amendment is sent to the states</a:t>
            </a:r>
          </a:p>
        </p:txBody>
      </p:sp>
      <p:pic>
        <p:nvPicPr>
          <p:cNvPr id="15363" name="Picture 4" descr="mp0000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048000"/>
            <a:ext cx="6110817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Step 3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1"/>
            <a:ext cx="10972800" cy="4144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State legislatures choose 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to ratify (accept) or reject the amendment</a:t>
            </a:r>
          </a:p>
        </p:txBody>
      </p:sp>
      <p:pic>
        <p:nvPicPr>
          <p:cNvPr id="16387" name="Picture 6" descr="j02835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429001"/>
            <a:ext cx="29464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j02836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124200"/>
            <a:ext cx="320251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Step 4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¾ of the states must ratify the amendment for it to be added to the Constitution</a:t>
            </a:r>
          </a:p>
        </p:txBody>
      </p:sp>
      <p:pic>
        <p:nvPicPr>
          <p:cNvPr id="17411" name="Picture 4" descr="j018558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5814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181600" y="3962400"/>
            <a:ext cx="18288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700"/>
              <a:t>¾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956" y="2642726"/>
            <a:ext cx="8588328" cy="167060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Rights and Responsibilities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5595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Arial" charset="0"/>
              </a:rPr>
              <a:t>Why do so many people have to vote to amend the Constitution?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600" y="2286001"/>
            <a:ext cx="5892800" cy="3992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>
                <a:solidFill>
                  <a:srgbClr val="000066"/>
                </a:solidFill>
                <a:latin typeface="Arial" charset="0"/>
              </a:rPr>
              <a:t>So that small groups cannot make changes that most people do not want!</a:t>
            </a:r>
          </a:p>
        </p:txBody>
      </p:sp>
      <p:pic>
        <p:nvPicPr>
          <p:cNvPr id="18435" name="Picture 4" descr="pe0361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438400"/>
            <a:ext cx="4618567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635" y="2683037"/>
            <a:ext cx="8588328" cy="167060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Consuming &amp; Producing Goods and Services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6531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6" y="437882"/>
            <a:ext cx="7341818" cy="488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777" y="5615189"/>
            <a:ext cx="61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Eating a Hamburger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12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869403"/>
            <a:ext cx="8139448" cy="4810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4259" y="5962918"/>
            <a:ext cx="61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Building a House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002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62" y="1334989"/>
            <a:ext cx="6259132" cy="4165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777" y="5615189"/>
            <a:ext cx="61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Making a Vase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6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2" y="273960"/>
            <a:ext cx="5009881" cy="5470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002" y="5988676"/>
            <a:ext cx="61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Buying Groceries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53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90" y="425002"/>
            <a:ext cx="8394267" cy="4700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0850" y="5615188"/>
            <a:ext cx="61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Painting a Picture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64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11" y="592427"/>
            <a:ext cx="7497106" cy="4988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2670" y="5834129"/>
            <a:ext cx="61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Watching TV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73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635" y="2683037"/>
            <a:ext cx="8588328" cy="167060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Big Business &amp; the Government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40573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73" y="1519707"/>
            <a:ext cx="7993486" cy="34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6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bey the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08" y="220215"/>
            <a:ext cx="4339152" cy="52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9414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Obey Laws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121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31" y="2382593"/>
            <a:ext cx="10676874" cy="16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32" y="1000795"/>
            <a:ext cx="5023374" cy="43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6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49" y="633862"/>
            <a:ext cx="5512158" cy="50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0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98" y="1931831"/>
            <a:ext cx="8013523" cy="28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6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77" y="2240925"/>
            <a:ext cx="9463747" cy="22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y t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1" y="467508"/>
            <a:ext cx="6695985" cy="45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9414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Pay Taxes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650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6" y="643944"/>
            <a:ext cx="7971344" cy="4636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9414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Get an Education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417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78" y="347352"/>
            <a:ext cx="6452317" cy="5074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Stay Informed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392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37" y="399245"/>
            <a:ext cx="7350524" cy="4734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Own Property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774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57" y="270458"/>
            <a:ext cx="8344951" cy="5074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Worship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59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2" y="334849"/>
            <a:ext cx="4222284" cy="5234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461" y="5602310"/>
            <a:ext cx="515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Defend the Country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481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0C8C1-A28E-4694-B170-9651355D4EDC}"/>
</file>

<file path=customXml/itemProps2.xml><?xml version="1.0" encoding="utf-8"?>
<ds:datastoreItem xmlns:ds="http://schemas.openxmlformats.org/officeDocument/2006/customXml" ds:itemID="{DE75C8EE-059D-4A67-B20E-733C44B989AF}"/>
</file>

<file path=customXml/itemProps3.xml><?xml version="1.0" encoding="utf-8"?>
<ds:datastoreItem xmlns:ds="http://schemas.openxmlformats.org/officeDocument/2006/customXml" ds:itemID="{F42D2619-26D2-4F09-A7C5-2F8F5F647584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201</Words>
  <Application>Microsoft Macintosh PowerPoint</Application>
  <PresentationFormat>Custom</PresentationFormat>
  <Paragraphs>44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Grade 5, Unit 2 Document Set/ppt</vt:lpstr>
      <vt:lpstr>Rights and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Amending the Constitution</vt:lpstr>
      <vt:lpstr>Amending the Constitution</vt:lpstr>
      <vt:lpstr>Step 1</vt:lpstr>
      <vt:lpstr>Step 2</vt:lpstr>
      <vt:lpstr>Step 3</vt:lpstr>
      <vt:lpstr>Step 4</vt:lpstr>
      <vt:lpstr>Why do so many people have to vote to amend the Constitution?</vt:lpstr>
      <vt:lpstr>Consuming &amp; Producing Goods and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Business &amp; the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Marietta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Pinto, Robert</dc:creator>
  <cp:lastModifiedBy>JOANN WOOD</cp:lastModifiedBy>
  <cp:revision>6</cp:revision>
  <dcterms:created xsi:type="dcterms:W3CDTF">2016-12-06T17:14:53Z</dcterms:created>
  <dcterms:modified xsi:type="dcterms:W3CDTF">2017-09-14T01:19:14Z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