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5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4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4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8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1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2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7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5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5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4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9142" y="41058"/>
            <a:ext cx="67836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u="sng" dirty="0" smtClean="0">
                <a:solidFill>
                  <a:schemeClr val="accent1"/>
                </a:solidFill>
                <a:latin typeface="Cooper Black" panose="0208090404030B020404" pitchFamily="18" charset="0"/>
              </a:rPr>
              <a:t>Fans and Friends</a:t>
            </a:r>
            <a:endParaRPr lang="en-US" sz="6000" u="sng" dirty="0">
              <a:solidFill>
                <a:schemeClr val="accent1"/>
              </a:solidFill>
              <a:latin typeface="Cooper Black" panose="0208090404030B020404" pitchFamily="18" charset="0"/>
            </a:endParaRPr>
          </a:p>
        </p:txBody>
      </p:sp>
      <p:pic>
        <p:nvPicPr>
          <p:cNvPr id="9" name="Picture 2" descr="http://images.clipartpanda.com/holidays-around-the-world-clipart-cheering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4" b="9000"/>
          <a:stretch/>
        </p:blipFill>
        <p:spPr bwMode="auto">
          <a:xfrm>
            <a:off x="1981200" y="1056720"/>
            <a:ext cx="2599768" cy="171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images.clipartpanda.com/school-friends-clip-art-children_clip_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991" y="1106628"/>
            <a:ext cx="2347047" cy="160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2618" y="2825927"/>
            <a:ext cx="8610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Remember that it takes a lot of courage to 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share work with classmates. </a:t>
            </a:r>
          </a:p>
          <a:p>
            <a:pPr algn="ctr"/>
            <a:endParaRPr lang="en-US" sz="1200" dirty="0">
              <a:latin typeface="Bell MT" panose="02020503060305020303" pitchFamily="18" charset="0"/>
            </a:endParaRP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Fans and Friends helps us choose our words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 carefully and give criticism in a helpful way.</a:t>
            </a:r>
          </a:p>
          <a:p>
            <a:pPr algn="ctr"/>
            <a:endParaRPr lang="en-US" sz="1100" dirty="0">
              <a:latin typeface="Bell MT" panose="02020503060305020303" pitchFamily="18" charset="0"/>
            </a:endParaRP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Never forget that everyone is important, 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and everyone’s feelings count! </a:t>
            </a:r>
            <a:endParaRPr lang="en-US" sz="2800" dirty="0">
              <a:latin typeface="Bell MT" panose="02020503060305020303" pitchFamily="18" charset="0"/>
            </a:endParaRP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Help make our classroom a safe place 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for sharing and for getting help.</a:t>
            </a:r>
            <a:endParaRPr lang="en-US" sz="28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17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clipartpanda.com/holidays-around-the-world-clipart-cheering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4" b="9000"/>
          <a:stretch/>
        </p:blipFill>
        <p:spPr bwMode="auto">
          <a:xfrm>
            <a:off x="9071" y="3843481"/>
            <a:ext cx="4401457" cy="290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clipartpanda.com/school-friends-clip-art-children_clip_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111" y="4466200"/>
            <a:ext cx="3257550" cy="222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152400" y="807384"/>
            <a:ext cx="3505200" cy="3124200"/>
          </a:xfrm>
          <a:prstGeom prst="wedgeRectCallout">
            <a:avLst>
              <a:gd name="adj1" fmla="val -2199"/>
              <a:gd name="adj2" fmla="val 60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I am a fan of the way you _____________!</a:t>
            </a:r>
            <a:endParaRPr lang="en-US" sz="36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497286" y="785613"/>
            <a:ext cx="3505200" cy="3124200"/>
          </a:xfrm>
          <a:prstGeom prst="wedgeRectCallout">
            <a:avLst>
              <a:gd name="adj1" fmla="val 7739"/>
              <a:gd name="adj2" fmla="val 666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As a friend, I want to help you with ________.</a:t>
            </a:r>
            <a:endParaRPr lang="en-US" sz="36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-152400"/>
            <a:ext cx="19733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  <a:latin typeface="Cooper Black" panose="0208090404030B020404" pitchFamily="18" charset="0"/>
              </a:rPr>
              <a:t>Fans</a:t>
            </a:r>
            <a:endParaRPr lang="en-US" sz="6000" dirty="0">
              <a:solidFill>
                <a:schemeClr val="accent1"/>
              </a:solidFill>
              <a:latin typeface="Cooper Black" panose="0208090404030B0204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-152400"/>
            <a:ext cx="31579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  <a:latin typeface="Cooper Black" panose="0208090404030B020404" pitchFamily="18" charset="0"/>
              </a:rPr>
              <a:t>Friends</a:t>
            </a:r>
            <a:endParaRPr lang="en-US" sz="6000" dirty="0">
              <a:solidFill>
                <a:schemeClr val="accent1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95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9C37811F53049BF4F3DF5180A71D9" ma:contentTypeVersion="2" ma:contentTypeDescription="Create a new document." ma:contentTypeScope="" ma:versionID="d015ad1d4cb41226db3f7ba04652e8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2b04512068d1ac986a802045a1f187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C93FCF-0700-4585-80B8-991DEE363ABE}"/>
</file>

<file path=customXml/itemProps2.xml><?xml version="1.0" encoding="utf-8"?>
<ds:datastoreItem xmlns:ds="http://schemas.openxmlformats.org/officeDocument/2006/customXml" ds:itemID="{13D20CD3-B3D6-4575-9853-21248C3F4F7A}"/>
</file>

<file path=customXml/itemProps3.xml><?xml version="1.0" encoding="utf-8"?>
<ds:datastoreItem xmlns:ds="http://schemas.openxmlformats.org/officeDocument/2006/customXml" ds:itemID="{AD3C6431-831C-4736-AC3C-85F92FFA26B0}"/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83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ccs</dc:creator>
  <cp:lastModifiedBy>ccs</cp:lastModifiedBy>
  <cp:revision>3</cp:revision>
  <dcterms:created xsi:type="dcterms:W3CDTF">2015-01-02T22:11:38Z</dcterms:created>
  <dcterms:modified xsi:type="dcterms:W3CDTF">2015-01-02T22:38:16Z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0x01010094E9C37811F53049BF4F3DF5180A71D9</vt:lpwstr>
  </property>
</Properties>
</file>