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5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3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5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6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4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9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3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9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67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1000" y="1414380"/>
            <a:ext cx="7239000" cy="471172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636" y="76200"/>
            <a:ext cx="9144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latin typeface="Minya Nouvelle" panose="02060603020200000004" pitchFamily="18" charset="0"/>
              </a:rPr>
              <a:t>Use the Pirate</a:t>
            </a:r>
          </a:p>
          <a:p>
            <a:pPr algn="ctr"/>
            <a:r>
              <a:rPr lang="en-US" sz="13800" b="1" dirty="0" smtClean="0">
                <a:latin typeface="Minya Nouvelle" panose="02060603020200000004" pitchFamily="18" charset="0"/>
              </a:rPr>
              <a:t>P.A.T.C.H.</a:t>
            </a:r>
          </a:p>
          <a:p>
            <a:pPr algn="ctr"/>
            <a:endParaRPr lang="en-US" sz="2800" b="1" dirty="0">
              <a:latin typeface="Minya Nouvelle" panose="02060603020200000004" pitchFamily="18" charset="0"/>
            </a:endParaRPr>
          </a:p>
          <a:p>
            <a:pPr algn="ctr"/>
            <a:endParaRPr lang="en-US" sz="2800" b="1" dirty="0" smtClean="0">
              <a:latin typeface="Minya Nouvelle" panose="02060603020200000004" pitchFamily="18" charset="0"/>
            </a:endParaRPr>
          </a:p>
          <a:p>
            <a:pPr algn="ctr"/>
            <a:endParaRPr lang="en-US" sz="2800" b="1" dirty="0">
              <a:latin typeface="Minya Nouvelle" panose="02060603020200000004" pitchFamily="18" charset="0"/>
            </a:endParaRPr>
          </a:p>
          <a:p>
            <a:pPr algn="ctr"/>
            <a:endParaRPr lang="en-US" sz="2800" b="1" dirty="0" smtClean="0">
              <a:latin typeface="Minya Nouvelle" panose="02060603020200000004" pitchFamily="18" charset="0"/>
            </a:endParaRPr>
          </a:p>
          <a:p>
            <a:pPr algn="ctr"/>
            <a:endParaRPr lang="en-US" sz="2800" b="1" dirty="0">
              <a:latin typeface="Minya Nouvelle" panose="02060603020200000004" pitchFamily="18" charset="0"/>
            </a:endParaRPr>
          </a:p>
          <a:p>
            <a:pPr algn="ctr"/>
            <a:endParaRPr lang="en-US" sz="2800" b="1" dirty="0" smtClean="0">
              <a:latin typeface="Minya Nouvelle" panose="02060603020200000004" pitchFamily="18" charset="0"/>
            </a:endParaRPr>
          </a:p>
          <a:p>
            <a:pPr algn="ctr"/>
            <a:endParaRPr lang="en-US" sz="2800" b="1" dirty="0" smtClean="0">
              <a:latin typeface="Minya Nouvelle" panose="02060603020200000004" pitchFamily="18" charset="0"/>
            </a:endParaRPr>
          </a:p>
          <a:p>
            <a:pPr algn="ctr"/>
            <a:r>
              <a:rPr lang="en-US" sz="4000" b="1" dirty="0" smtClean="0">
                <a:latin typeface="Minya Nouvelle" panose="02060603020200000004" pitchFamily="18" charset="0"/>
              </a:rPr>
              <a:t>to Construct an Awesome Response!</a:t>
            </a:r>
            <a:endParaRPr lang="en-US" sz="4000" b="1" dirty="0" smtClean="0">
              <a:latin typeface="Minya Nouvelle" panose="020606030202000000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791061"/>
            <a:ext cx="1509207" cy="22993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010258"/>
            <a:ext cx="1295405" cy="129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09800" y="280555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32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52400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1565564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62600" y="1143000"/>
            <a:ext cx="2961003" cy="4524315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P = Presto Change-O!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Use the words from the question to form a topic sentence.  </a:t>
            </a:r>
            <a:endParaRPr lang="en-US" sz="36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31618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2590800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57800" y="304800"/>
            <a:ext cx="3429000" cy="6001643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A = Answer the question!</a:t>
            </a:r>
          </a:p>
          <a:p>
            <a:pPr algn="ctr"/>
            <a:endParaRPr lang="en-US" sz="3200" dirty="0" smtClean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Be sure that you understand what you are being asked and answer ONLY the question given. Do not begin retelling the story or go off-topic.  </a:t>
            </a:r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55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31618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3581400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57800" y="293096"/>
            <a:ext cx="3581400" cy="6001643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T = Text Support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Find evidence from the text that will support your opinion or position. Finding support for your ideas demonstrates your clear understanding of a topic.</a:t>
            </a:r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31618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4572000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81600" y="152400"/>
            <a:ext cx="3810000" cy="5632311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C = Cite Evidence!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Let us know where you found your evidence and support. </a:t>
            </a:r>
          </a:p>
          <a:p>
            <a:pPr algn="ctr"/>
            <a:endParaRPr lang="en-US" sz="2800" dirty="0" smtClean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  In the first paragraph . . .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In the closing sentences, . .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The author clearly states. . </a:t>
            </a:r>
          </a:p>
          <a:p>
            <a:pPr algn="ctr"/>
            <a:endParaRPr lang="en-US" sz="2800" dirty="0" smtClean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Give credit and use punctuation when needed. </a:t>
            </a:r>
            <a:endParaRPr lang="en-US" sz="28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6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31618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5486400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81600" y="152400"/>
            <a:ext cx="3810000" cy="6494085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H = Hook it up!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Provide closure for your reader with a good conclusion. Restate or revisit your topic and connect all your supporting details to that topic.  Match them up, and explain your position thoroughly. </a:t>
            </a:r>
            <a:endParaRPr lang="en-US" sz="28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1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9C37811F53049BF4F3DF5180A71D9" ma:contentTypeVersion="2" ma:contentTypeDescription="Create a new document." ma:contentTypeScope="" ma:versionID="d015ad1d4cb41226db3f7ba04652e8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2b04512068d1ac986a802045a1f187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A091F1-64C9-4814-8D2B-0351AB3537B9}"/>
</file>

<file path=customXml/itemProps2.xml><?xml version="1.0" encoding="utf-8"?>
<ds:datastoreItem xmlns:ds="http://schemas.openxmlformats.org/officeDocument/2006/customXml" ds:itemID="{4575CAD8-2102-46F3-BF54-67A9E0188A12}"/>
</file>

<file path=customXml/itemProps3.xml><?xml version="1.0" encoding="utf-8"?>
<ds:datastoreItem xmlns:ds="http://schemas.openxmlformats.org/officeDocument/2006/customXml" ds:itemID="{7A9AC53B-C9EB-40F8-A11D-C4992C08AA28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177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ccs</dc:creator>
  <cp:lastModifiedBy>ccs</cp:lastModifiedBy>
  <cp:revision>3</cp:revision>
  <dcterms:created xsi:type="dcterms:W3CDTF">2015-01-02T20:28:59Z</dcterms:created>
  <dcterms:modified xsi:type="dcterms:W3CDTF">2015-01-02T21:10:14Z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0x01010094E9C37811F53049BF4F3DF5180A71D9</vt:lpwstr>
  </property>
</Properties>
</file>