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118C6-55BB-45B8-BCDB-B8E1CA114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8E9E7-A080-4CB5-B515-D0E75220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07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B68DF-14C3-409E-88DB-23F1A0078D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27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B68DF-14C3-409E-88DB-23F1A0078DC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62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87229-76B4-4B15-B1AC-28DD17693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22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E13FB-423A-47A9-BEF1-4CDD11D837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A1ABA-9244-45FB-918C-953FD9EEEF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39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3901-F2F5-43ED-8B48-9D988CDA0B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2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8FE8E-407A-497B-8D42-405D3835DC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52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AB1B8-D77F-4287-BAD8-FC1AB2815A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0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E629E-1ED6-427A-886C-451A6E10E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5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A560-C5E4-4ADB-B586-C3EB5162B1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27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01911-CDB6-4A75-AAB0-BF20442E1D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00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59160-569E-4CEC-8B39-1DE32F2D6C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20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0C03F-94CF-499A-A1E7-27DA24B8FE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69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F2E89A-5337-4007-9664-F4ED51BF8FA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17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ages.clipartpanda.com/construction-clip-art-acq6XzKcM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2895600"/>
            <a:ext cx="4572001" cy="305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2775" y="990600"/>
            <a:ext cx="83026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latin typeface="NAILED" pitchFamily="2" charset="0"/>
              </a:rPr>
              <a:t>RESPONSE</a:t>
            </a:r>
            <a:endParaRPr lang="en-US" sz="13800" dirty="0">
              <a:latin typeface="NAILED" pitchFamily="2" charset="0"/>
            </a:endParaRPr>
          </a:p>
        </p:txBody>
      </p:sp>
      <p:sp>
        <p:nvSpPr>
          <p:cNvPr id="5" name="AutoShape 4" descr="http://www.clipartbest.com/cliparts/KTn/bKd/KTnbKdATq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://www.clipartbest.com/cliparts/KTn/bKd/KTnbKdATq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4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66804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36538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6377142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636538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6347710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94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1767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9432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67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2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ages.clipartpanda.com/construction-clip-art-acq6XzKcM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720" y="15240"/>
            <a:ext cx="2530161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83349" y="137218"/>
            <a:ext cx="49584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0000"/>
                </a:solidFill>
                <a:latin typeface="NAILED" pitchFamily="2" charset="0"/>
              </a:rPr>
              <a:t>RESPONSE</a:t>
            </a:r>
            <a:endParaRPr lang="en-US" sz="8800" dirty="0">
              <a:solidFill>
                <a:srgbClr val="000000"/>
              </a:solidFill>
              <a:latin typeface="NAILED" pitchFamily="2" charset="0"/>
            </a:endParaRPr>
          </a:p>
        </p:txBody>
      </p:sp>
      <p:sp>
        <p:nvSpPr>
          <p:cNvPr id="5" name="AutoShape 4" descr="http://www.clipartbest.com/cliparts/KTn/bKd/KTnbKdATq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AutoShape 6" descr="http://www.clipartbest.com/cliparts/KTn/bKd/KTnbKdATq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9464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66804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36538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6377142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636538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6347710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7975" y="2143067"/>
            <a:ext cx="87598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0000"/>
                </a:solidFill>
                <a:latin typeface="Impact" panose="020B0806030902050204" pitchFamily="34" charset="0"/>
              </a:rPr>
              <a:t>A constructed response is an  </a:t>
            </a:r>
          </a:p>
          <a:p>
            <a:pPr algn="ctr"/>
            <a:r>
              <a:rPr lang="en-US" sz="5400" dirty="0">
                <a:solidFill>
                  <a:srgbClr val="000000"/>
                </a:solidFill>
                <a:latin typeface="Impact" panose="020B0806030902050204" pitchFamily="34" charset="0"/>
              </a:rPr>
              <a:t> </a:t>
            </a:r>
            <a:r>
              <a:rPr lang="en-US" sz="5400" dirty="0">
                <a:solidFill>
                  <a:srgbClr val="000000"/>
                </a:solidFill>
                <a:latin typeface="Impact" panose="020B0806030902050204" pitchFamily="34" charset="0"/>
              </a:rPr>
              <a:t>         answer to a question. </a:t>
            </a:r>
          </a:p>
          <a:p>
            <a:pPr algn="ctr"/>
            <a:r>
              <a:rPr lang="en-US" sz="5400" dirty="0">
                <a:solidFill>
                  <a:srgbClr val="000000"/>
                </a:solidFill>
                <a:latin typeface="Impact" panose="020B0806030902050204" pitchFamily="34" charset="0"/>
              </a:rPr>
              <a:t>        You build the response with sentences that you write. </a:t>
            </a:r>
            <a:endParaRPr lang="en-US" sz="5400" dirty="0">
              <a:solidFill>
                <a:srgbClr val="000000"/>
              </a:solidFill>
              <a:latin typeface="Impact" panose="020B0806030902050204" pitchFamily="34" charset="0"/>
            </a:endParaRPr>
          </a:p>
        </p:txBody>
      </p:sp>
      <p:pic>
        <p:nvPicPr>
          <p:cNvPr id="19466" name="Picture 10" descr="http://cdn.tristro.com/uploads/ideas/full/construction-cone-hi.png?v=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" y="3100422"/>
            <a:ext cx="1478973" cy="15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2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ages.clipartpanda.com/construction-clip-art-acq6XzKc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720" y="15240"/>
            <a:ext cx="2530161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83349" y="137218"/>
            <a:ext cx="49584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NAILED" pitchFamily="2" charset="0"/>
              </a:rPr>
              <a:t>RESPONSE</a:t>
            </a:r>
            <a:endParaRPr lang="en-US" sz="8800" dirty="0">
              <a:latin typeface="NAILED" pitchFamily="2" charset="0"/>
            </a:endParaRPr>
          </a:p>
        </p:txBody>
      </p:sp>
      <p:sp>
        <p:nvSpPr>
          <p:cNvPr id="5" name="AutoShape 4" descr="http://www.clipartbest.com/cliparts/KTn/bKd/KTnbKdATq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://www.clipartbest.com/cliparts/KTn/bKd/KTnbKdATq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4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66804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36538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6377142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636538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6347710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7975" y="2143067"/>
            <a:ext cx="87598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Impact" panose="020B0806030902050204" pitchFamily="34" charset="0"/>
              </a:rPr>
              <a:t>It is important that you answer  </a:t>
            </a:r>
          </a:p>
          <a:p>
            <a:pPr algn="ctr"/>
            <a:r>
              <a:rPr lang="en-US" sz="5400" dirty="0">
                <a:latin typeface="Impact" panose="020B0806030902050204" pitchFamily="34" charset="0"/>
              </a:rPr>
              <a:t> </a:t>
            </a:r>
            <a:r>
              <a:rPr lang="en-US" sz="5400" dirty="0" smtClean="0">
                <a:latin typeface="Impact" panose="020B0806030902050204" pitchFamily="34" charset="0"/>
              </a:rPr>
              <a:t>           the </a:t>
            </a:r>
            <a:r>
              <a:rPr lang="en-US" sz="5400" dirty="0" smtClean="0">
                <a:latin typeface="Impact" panose="020B0806030902050204" pitchFamily="34" charset="0"/>
              </a:rPr>
              <a:t>exact question </a:t>
            </a:r>
            <a:r>
              <a:rPr lang="en-US" sz="5400" dirty="0" smtClean="0">
                <a:latin typeface="Impact" panose="020B0806030902050204" pitchFamily="34" charset="0"/>
              </a:rPr>
              <a:t>with        </a:t>
            </a:r>
          </a:p>
          <a:p>
            <a:pPr algn="ctr"/>
            <a:r>
              <a:rPr lang="en-US" sz="5400" dirty="0">
                <a:latin typeface="Impact" panose="020B0806030902050204" pitchFamily="34" charset="0"/>
              </a:rPr>
              <a:t> </a:t>
            </a:r>
            <a:r>
              <a:rPr lang="en-US" sz="5400" dirty="0" smtClean="0">
                <a:latin typeface="Impact" panose="020B0806030902050204" pitchFamily="34" charset="0"/>
              </a:rPr>
              <a:t>         information you find in     </a:t>
            </a:r>
          </a:p>
          <a:p>
            <a:pPr algn="ctr"/>
            <a:r>
              <a:rPr lang="en-US" sz="5400" dirty="0">
                <a:latin typeface="Impact" panose="020B0806030902050204" pitchFamily="34" charset="0"/>
              </a:rPr>
              <a:t> </a:t>
            </a:r>
            <a:r>
              <a:rPr lang="en-US" sz="5400" dirty="0" smtClean="0">
                <a:latin typeface="Impact" panose="020B0806030902050204" pitchFamily="34" charset="0"/>
              </a:rPr>
              <a:t>              the text. </a:t>
            </a:r>
            <a:endParaRPr lang="en-US" sz="5400" dirty="0">
              <a:latin typeface="Impact" panose="020B0806030902050204" pitchFamily="34" charset="0"/>
            </a:endParaRPr>
          </a:p>
        </p:txBody>
      </p:sp>
      <p:pic>
        <p:nvPicPr>
          <p:cNvPr id="19466" name="Picture 10" descr="http://cdn.tristro.com/uploads/ideas/full/construction-cone-hi.png?v=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" y="3100422"/>
            <a:ext cx="1478973" cy="15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62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ages.clipartpanda.com/construction-clip-art-acq6XzKc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720" y="15240"/>
            <a:ext cx="2530161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83349" y="137218"/>
            <a:ext cx="49584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NAILED" pitchFamily="2" charset="0"/>
              </a:rPr>
              <a:t>RESPONSE</a:t>
            </a:r>
            <a:endParaRPr lang="en-US" sz="8800" dirty="0">
              <a:latin typeface="NAILED" pitchFamily="2" charset="0"/>
            </a:endParaRPr>
          </a:p>
        </p:txBody>
      </p:sp>
      <p:sp>
        <p:nvSpPr>
          <p:cNvPr id="5" name="AutoShape 4" descr="http://www.clipartbest.com/cliparts/KTn/bKd/KTnbKdATq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://www.clipartbest.com/cliparts/KTn/bKd/KTnbKdATq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4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66804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36538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6377142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636538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6347710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07975" y="1981200"/>
            <a:ext cx="875982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Impact" panose="020B0806030902050204" pitchFamily="34" charset="0"/>
              </a:rPr>
              <a:t>Here are the steps to writing a constructed response: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Read the question carefully until you understand 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Form a topic sentence using words from the prompt.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Look for support in the text by reading closely.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Support your topic sentence by citing text evidence.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End your answer with a conclusion that restates your topic and links supporting details to that topic.</a:t>
            </a:r>
            <a:endParaRPr lang="en-US" sz="28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7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E9C37811F53049BF4F3DF5180A71D9" ma:contentTypeVersion="2" ma:contentTypeDescription="Create a new document." ma:contentTypeScope="" ma:versionID="d015ad1d4cb41226db3f7ba04652e84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2b04512068d1ac986a802045a1f187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1CB6327-7F72-421C-BA21-42A0B44FF5B6}"/>
</file>

<file path=customXml/itemProps2.xml><?xml version="1.0" encoding="utf-8"?>
<ds:datastoreItem xmlns:ds="http://schemas.openxmlformats.org/officeDocument/2006/customXml" ds:itemID="{4901A312-107B-45EA-8AE9-70C16630AD30}"/>
</file>

<file path=customXml/itemProps3.xml><?xml version="1.0" encoding="utf-8"?>
<ds:datastoreItem xmlns:ds="http://schemas.openxmlformats.org/officeDocument/2006/customXml" ds:itemID="{54383833-5C4F-4908-A13E-85C3FF187254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114</Words>
  <Application>Microsoft Office PowerPoint</Application>
  <PresentationFormat>On-screen Show (4:3)</PresentationFormat>
  <Paragraphs>19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ccs</dc:creator>
  <cp:lastModifiedBy>ccs</cp:lastModifiedBy>
  <cp:revision>2</cp:revision>
  <dcterms:created xsi:type="dcterms:W3CDTF">2015-01-02T20:51:28Z</dcterms:created>
  <dcterms:modified xsi:type="dcterms:W3CDTF">2015-01-02T20:54:33Z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0x01010094E9C37811F53049BF4F3DF5180A71D9</vt:lpwstr>
  </property>
</Properties>
</file>